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27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5" r:id="rId21"/>
    <p:sldId id="283" r:id="rId22"/>
    <p:sldId id="286" r:id="rId23"/>
    <p:sldId id="284" r:id="rId24"/>
    <p:sldId id="26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reza Ettefagh" initials="AE" lastIdx="1" clrIdx="0">
    <p:extLst>
      <p:ext uri="{19B8F6BF-5375-455C-9EA6-DF929625EA0E}">
        <p15:presenceInfo xmlns:p15="http://schemas.microsoft.com/office/powerpoint/2012/main" userId="d95098e3dc54d5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73" autoAdjust="0"/>
  </p:normalViewPr>
  <p:slideViewPr>
    <p:cSldViewPr snapToGrid="0">
      <p:cViewPr varScale="1">
        <p:scale>
          <a:sx n="110" d="100"/>
          <a:sy n="110" d="100"/>
        </p:scale>
        <p:origin x="516" y="96"/>
      </p:cViewPr>
      <p:guideLst/>
    </p:cSldViewPr>
  </p:slideViewPr>
  <p:outlineViewPr>
    <p:cViewPr>
      <p:scale>
        <a:sx n="33" d="100"/>
        <a:sy n="33" d="100"/>
      </p:scale>
      <p:origin x="0" y="-38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973B9-D29D-42B8-AED9-D451A7E4C1C9}" type="doc">
      <dgm:prSet loTypeId="urn:microsoft.com/office/officeart/2005/8/layout/process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003918-D314-43BA-9E7C-CA59FE140DEA}">
      <dgm:prSet phldrT="[Text]" custT="1"/>
      <dgm:spPr/>
      <dgm:t>
        <a:bodyPr/>
        <a:lstStyle/>
        <a:p>
          <a:pPr algn="ctr" rtl="1"/>
          <a:r>
            <a:rPr lang="fa-IR" sz="1400" dirty="0"/>
            <a:t>مقدمه</a:t>
          </a:r>
          <a:endParaRPr lang="en-US" sz="1400" dirty="0"/>
        </a:p>
      </dgm:t>
    </dgm:pt>
    <dgm:pt modelId="{E2C43AE6-EC0C-4A43-80AA-28639EC9AEE8}" type="parTrans" cxnId="{9B1844A6-7831-4D8F-8592-93B59ABD38EA}">
      <dgm:prSet/>
      <dgm:spPr/>
      <dgm:t>
        <a:bodyPr/>
        <a:lstStyle/>
        <a:p>
          <a:pPr algn="ctr" rtl="1"/>
          <a:endParaRPr lang="en-US" sz="1600"/>
        </a:p>
      </dgm:t>
    </dgm:pt>
    <dgm:pt modelId="{B8139AFF-8D83-49BE-A4DA-E37B49790CD5}" type="sibTrans" cxnId="{9B1844A6-7831-4D8F-8592-93B59ABD38EA}">
      <dgm:prSet custT="1"/>
      <dgm:spPr/>
      <dgm:t>
        <a:bodyPr/>
        <a:lstStyle/>
        <a:p>
          <a:pPr algn="ctr" rtl="1"/>
          <a:endParaRPr lang="en-US" sz="1050" dirty="0"/>
        </a:p>
      </dgm:t>
    </dgm:pt>
    <dgm:pt modelId="{294DE9BC-8ACD-4977-9266-CFD3971B8F2E}">
      <dgm:prSet phldrT="[Text]" custT="1"/>
      <dgm:spPr/>
      <dgm:t>
        <a:bodyPr/>
        <a:lstStyle/>
        <a:p>
          <a:pPr algn="ctr" rtl="1"/>
          <a:r>
            <a:rPr lang="fa-IR" sz="1400" dirty="0"/>
            <a:t>مروری بر ادبیات گذشته</a:t>
          </a:r>
          <a:endParaRPr lang="en-US" sz="1400" dirty="0"/>
        </a:p>
      </dgm:t>
    </dgm:pt>
    <dgm:pt modelId="{B95AC0E3-49FE-4556-A83F-8900AC8E44EB}" type="parTrans" cxnId="{ECC38CAA-EA02-4635-8248-32ACB3CBAC4F}">
      <dgm:prSet/>
      <dgm:spPr/>
      <dgm:t>
        <a:bodyPr/>
        <a:lstStyle/>
        <a:p>
          <a:pPr algn="ctr" rtl="1"/>
          <a:endParaRPr lang="en-US" sz="1600"/>
        </a:p>
      </dgm:t>
    </dgm:pt>
    <dgm:pt modelId="{498CAF74-6CDF-4ABE-A8EC-7890C3B23D8D}" type="sibTrans" cxnId="{ECC38CAA-EA02-4635-8248-32ACB3CBAC4F}">
      <dgm:prSet custT="1"/>
      <dgm:spPr/>
      <dgm:t>
        <a:bodyPr/>
        <a:lstStyle/>
        <a:p>
          <a:pPr algn="ctr" rtl="1"/>
          <a:endParaRPr lang="en-US" sz="1050" dirty="0"/>
        </a:p>
      </dgm:t>
    </dgm:pt>
    <dgm:pt modelId="{2C876572-4B2C-4D96-8565-0735A578FED7}">
      <dgm:prSet phldrT="[Text]" custT="1"/>
      <dgm:spPr/>
      <dgm:t>
        <a:bodyPr/>
        <a:lstStyle/>
        <a:p>
          <a:pPr marL="0" marR="0" lvl="0" indent="0" algn="ctr" defTabSz="914400" rtl="1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a-IR" sz="1400" dirty="0"/>
            <a:t>طراحی تکلیف</a:t>
          </a:r>
          <a:endParaRPr lang="en-US" sz="1400" dirty="0"/>
        </a:p>
      </dgm:t>
    </dgm:pt>
    <dgm:pt modelId="{2BB71906-3FF8-493D-93FD-5AE747E76572}" type="parTrans" cxnId="{BE2749AC-1E53-4A3C-B727-C175E34BF076}">
      <dgm:prSet/>
      <dgm:spPr/>
      <dgm:t>
        <a:bodyPr/>
        <a:lstStyle/>
        <a:p>
          <a:pPr algn="ctr" rtl="1"/>
          <a:endParaRPr lang="en-US" sz="1600"/>
        </a:p>
      </dgm:t>
    </dgm:pt>
    <dgm:pt modelId="{FFC1D89C-EA9D-44A2-AD9F-39422284855F}" type="sibTrans" cxnId="{BE2749AC-1E53-4A3C-B727-C175E34BF076}">
      <dgm:prSet custT="1"/>
      <dgm:spPr/>
      <dgm:t>
        <a:bodyPr/>
        <a:lstStyle/>
        <a:p>
          <a:pPr algn="ctr" rtl="1"/>
          <a:endParaRPr lang="en-US" sz="1050" dirty="0"/>
        </a:p>
      </dgm:t>
    </dgm:pt>
    <dgm:pt modelId="{918C5EA4-25BB-42F9-A7B0-F72E28461464}">
      <dgm:prSet custT="1"/>
      <dgm:spPr/>
      <dgm:t>
        <a:bodyPr/>
        <a:lstStyle/>
        <a:p>
          <a:pPr algn="ctr" rtl="1"/>
          <a:r>
            <a:rPr lang="fa-IR" sz="1400" dirty="0"/>
            <a:t>ساختار ساختمان داده</a:t>
          </a:r>
        </a:p>
      </dgm:t>
    </dgm:pt>
    <dgm:pt modelId="{E5A549D7-A508-486F-9CB4-3B45E3698DC9}" type="parTrans" cxnId="{F1191358-D179-4E68-A6F8-B63E6E0E2052}">
      <dgm:prSet/>
      <dgm:spPr/>
      <dgm:t>
        <a:bodyPr/>
        <a:lstStyle/>
        <a:p>
          <a:pPr algn="ctr" rtl="1"/>
          <a:endParaRPr lang="en-US" sz="1600"/>
        </a:p>
      </dgm:t>
    </dgm:pt>
    <dgm:pt modelId="{DDB01E15-65B0-4007-90C6-E098D0618177}" type="sibTrans" cxnId="{F1191358-D179-4E68-A6F8-B63E6E0E2052}">
      <dgm:prSet custT="1"/>
      <dgm:spPr/>
      <dgm:t>
        <a:bodyPr/>
        <a:lstStyle/>
        <a:p>
          <a:pPr algn="ctr" rtl="1"/>
          <a:endParaRPr lang="en-US" sz="1050"/>
        </a:p>
      </dgm:t>
    </dgm:pt>
    <dgm:pt modelId="{AC14681B-30DC-4ADD-893C-9C5BE34EB9FD}">
      <dgm:prSet custT="1"/>
      <dgm:spPr/>
      <dgm:t>
        <a:bodyPr/>
        <a:lstStyle/>
        <a:p>
          <a:pPr algn="ctr" rtl="1"/>
          <a:r>
            <a:rPr lang="fa-IR" sz="1400" dirty="0"/>
            <a:t>اهداف و ضرورت انجام پژوهش</a:t>
          </a:r>
          <a:endParaRPr lang="en-US" sz="1400" dirty="0"/>
        </a:p>
      </dgm:t>
    </dgm:pt>
    <dgm:pt modelId="{3BB4DB26-3E44-479E-95E3-64059A561D0D}" type="parTrans" cxnId="{517555D4-7952-4FA2-B639-9DE34D423699}">
      <dgm:prSet/>
      <dgm:spPr/>
      <dgm:t>
        <a:bodyPr/>
        <a:lstStyle/>
        <a:p>
          <a:pPr algn="ctr" rtl="1"/>
          <a:endParaRPr lang="en-US" sz="1600"/>
        </a:p>
      </dgm:t>
    </dgm:pt>
    <dgm:pt modelId="{0195921A-7692-4D3F-B4F0-C4551264403C}" type="sibTrans" cxnId="{517555D4-7952-4FA2-B639-9DE34D423699}">
      <dgm:prSet custT="1"/>
      <dgm:spPr/>
      <dgm:t>
        <a:bodyPr/>
        <a:lstStyle/>
        <a:p>
          <a:pPr algn="ctr" rtl="1"/>
          <a:endParaRPr lang="en-US" sz="1050" dirty="0"/>
        </a:p>
      </dgm:t>
    </dgm:pt>
    <dgm:pt modelId="{C7D8015A-B669-43B6-B185-D4F4D65EF268}">
      <dgm:prSet custT="1"/>
      <dgm:spPr/>
      <dgm:t>
        <a:bodyPr/>
        <a:lstStyle/>
        <a:p>
          <a:pPr algn="ctr" rtl="1"/>
          <a:r>
            <a:rPr lang="fa-IR" sz="1400" dirty="0"/>
            <a:t>روش پیش</a:t>
          </a:r>
          <a:r>
            <a:rPr lang="fa-IR" sz="1400" dirty="0">
              <a:cs typeface="B Nazanin" panose="00000400000000000000" pitchFamily="2" charset="-78"/>
            </a:rPr>
            <a:t>‌</a:t>
          </a:r>
          <a:r>
            <a:rPr lang="fa-IR" sz="1400" dirty="0"/>
            <a:t>پردازش</a:t>
          </a:r>
        </a:p>
      </dgm:t>
    </dgm:pt>
    <dgm:pt modelId="{784A857F-685F-4F7E-B2DA-FA95DE7B89C2}" type="parTrans" cxnId="{8940589F-3753-452E-B373-68C215EE1015}">
      <dgm:prSet/>
      <dgm:spPr/>
      <dgm:t>
        <a:bodyPr/>
        <a:lstStyle/>
        <a:p>
          <a:endParaRPr lang="en-US" sz="1600"/>
        </a:p>
      </dgm:t>
    </dgm:pt>
    <dgm:pt modelId="{30CF7BE5-0465-446D-AD56-83AB251B9DE3}" type="sibTrans" cxnId="{8940589F-3753-452E-B373-68C215EE1015}">
      <dgm:prSet custT="1"/>
      <dgm:spPr/>
      <dgm:t>
        <a:bodyPr/>
        <a:lstStyle/>
        <a:p>
          <a:endParaRPr lang="en-US" sz="1050"/>
        </a:p>
      </dgm:t>
    </dgm:pt>
    <dgm:pt modelId="{599CFF29-9D44-48DE-8582-06D47D574898}">
      <dgm:prSet custT="1"/>
      <dgm:spPr/>
      <dgm:t>
        <a:bodyPr/>
        <a:lstStyle/>
        <a:p>
          <a:pPr algn="ctr" rtl="1"/>
          <a:r>
            <a:rPr lang="fa-IR" sz="1400" dirty="0"/>
            <a:t>مراحل پردازش</a:t>
          </a:r>
        </a:p>
      </dgm:t>
    </dgm:pt>
    <dgm:pt modelId="{381286C5-1F3E-482B-9A5D-4CFB71CB1296}" type="parTrans" cxnId="{0BEC65E4-D71F-4306-BAC1-08B20A5DB021}">
      <dgm:prSet/>
      <dgm:spPr/>
      <dgm:t>
        <a:bodyPr/>
        <a:lstStyle/>
        <a:p>
          <a:endParaRPr lang="en-US" sz="1600"/>
        </a:p>
      </dgm:t>
    </dgm:pt>
    <dgm:pt modelId="{C5C2D2DE-6700-42F6-A1E6-DCB713D49B5D}" type="sibTrans" cxnId="{0BEC65E4-D71F-4306-BAC1-08B20A5DB021}">
      <dgm:prSet custT="1"/>
      <dgm:spPr/>
      <dgm:t>
        <a:bodyPr/>
        <a:lstStyle/>
        <a:p>
          <a:endParaRPr lang="en-US" sz="1050"/>
        </a:p>
      </dgm:t>
    </dgm:pt>
    <dgm:pt modelId="{5C977A13-F0FF-4BDB-BF1F-B0EA58057218}">
      <dgm:prSet custT="1"/>
      <dgm:spPr/>
      <dgm:t>
        <a:bodyPr/>
        <a:lstStyle/>
        <a:p>
          <a:pPr algn="ctr" rtl="1"/>
          <a:r>
            <a:rPr lang="fa-IR" sz="1400" dirty="0"/>
            <a:t>نتایج پردازش و طبقه</a:t>
          </a:r>
          <a:r>
            <a:rPr lang="fa-IR" sz="1400" dirty="0">
              <a:cs typeface="B Nazanin" panose="00000400000000000000" pitchFamily="2" charset="-78"/>
            </a:rPr>
            <a:t>‌بندی</a:t>
          </a:r>
          <a:endParaRPr lang="fa-IR" sz="1400" dirty="0"/>
        </a:p>
      </dgm:t>
    </dgm:pt>
    <dgm:pt modelId="{66167F2B-9939-4930-9546-2B75DCD40942}" type="parTrans" cxnId="{A4345C09-741A-4284-8085-32696C2B983F}">
      <dgm:prSet/>
      <dgm:spPr/>
      <dgm:t>
        <a:bodyPr/>
        <a:lstStyle/>
        <a:p>
          <a:endParaRPr lang="en-US" sz="1600"/>
        </a:p>
      </dgm:t>
    </dgm:pt>
    <dgm:pt modelId="{9D6A36B6-947E-4443-BF9D-5A7209C5A2BE}" type="sibTrans" cxnId="{A4345C09-741A-4284-8085-32696C2B983F}">
      <dgm:prSet custT="1"/>
      <dgm:spPr/>
      <dgm:t>
        <a:bodyPr/>
        <a:lstStyle/>
        <a:p>
          <a:endParaRPr lang="en-US" sz="1050"/>
        </a:p>
      </dgm:t>
    </dgm:pt>
    <dgm:pt modelId="{9DF893E1-A6F6-4BA4-9D0C-170C966365A2}">
      <dgm:prSet custT="1"/>
      <dgm:spPr/>
      <dgm:t>
        <a:bodyPr/>
        <a:lstStyle/>
        <a:p>
          <a:pPr algn="ctr" rtl="1"/>
          <a:r>
            <a:rPr lang="fa-IR" sz="1400" dirty="0"/>
            <a:t>جمع</a:t>
          </a:r>
          <a:r>
            <a:rPr lang="fa-IR" sz="1400" dirty="0">
              <a:cs typeface="B Nazanin" panose="00000400000000000000" pitchFamily="2" charset="-78"/>
            </a:rPr>
            <a:t>‌بندی</a:t>
          </a:r>
          <a:endParaRPr lang="fa-IR" sz="1400" dirty="0"/>
        </a:p>
      </dgm:t>
    </dgm:pt>
    <dgm:pt modelId="{D9D99E34-B575-48DC-94A9-8F52739E8E50}" type="parTrans" cxnId="{88982276-EEB6-4862-B867-A6F4BAB65CB0}">
      <dgm:prSet/>
      <dgm:spPr/>
      <dgm:t>
        <a:bodyPr/>
        <a:lstStyle/>
        <a:p>
          <a:endParaRPr lang="en-US" sz="1600"/>
        </a:p>
      </dgm:t>
    </dgm:pt>
    <dgm:pt modelId="{897EF219-C691-4CCA-993E-F536E7C01E14}" type="sibTrans" cxnId="{88982276-EEB6-4862-B867-A6F4BAB65CB0}">
      <dgm:prSet custT="1"/>
      <dgm:spPr/>
      <dgm:t>
        <a:bodyPr/>
        <a:lstStyle/>
        <a:p>
          <a:endParaRPr lang="en-US" sz="1050"/>
        </a:p>
      </dgm:t>
    </dgm:pt>
    <dgm:pt modelId="{38D477E2-F335-4185-AFB3-BB40D7AC55B3}">
      <dgm:prSet custT="1"/>
      <dgm:spPr/>
      <dgm:t>
        <a:bodyPr/>
        <a:lstStyle/>
        <a:p>
          <a:pPr algn="ctr" rtl="1"/>
          <a:r>
            <a:rPr lang="fa-IR" sz="1400" dirty="0"/>
            <a:t>افق</a:t>
          </a:r>
          <a:r>
            <a:rPr lang="fa-IR" sz="1400" dirty="0">
              <a:cs typeface="B Nazanin" panose="00000400000000000000" pitchFamily="2" charset="-78"/>
            </a:rPr>
            <a:t>‌های پیش‌رو</a:t>
          </a:r>
          <a:endParaRPr lang="fa-IR" sz="1400" dirty="0"/>
        </a:p>
      </dgm:t>
    </dgm:pt>
    <dgm:pt modelId="{946BBF56-3117-44DE-8A86-64CB798ACB4E}" type="parTrans" cxnId="{DEB88C9B-7338-45A9-88A1-EC4E9FE911C5}">
      <dgm:prSet/>
      <dgm:spPr/>
      <dgm:t>
        <a:bodyPr/>
        <a:lstStyle/>
        <a:p>
          <a:endParaRPr lang="en-US" sz="1600"/>
        </a:p>
      </dgm:t>
    </dgm:pt>
    <dgm:pt modelId="{35529D60-8B4E-4B7D-A65E-BC41A2E713F9}" type="sibTrans" cxnId="{DEB88C9B-7338-45A9-88A1-EC4E9FE911C5}">
      <dgm:prSet/>
      <dgm:spPr/>
      <dgm:t>
        <a:bodyPr/>
        <a:lstStyle/>
        <a:p>
          <a:endParaRPr lang="en-US" sz="1600"/>
        </a:p>
      </dgm:t>
    </dgm:pt>
    <dgm:pt modelId="{178A7807-FEC4-46A2-816C-69BDB2349684}">
      <dgm:prSet custT="1"/>
      <dgm:spPr/>
      <dgm:t>
        <a:bodyPr/>
        <a:lstStyle/>
        <a:p>
          <a:pPr algn="ctr" rtl="1"/>
          <a:r>
            <a:rPr lang="fa-IR" sz="1400" dirty="0"/>
            <a:t>نتایج پیش‌پردازش</a:t>
          </a:r>
        </a:p>
      </dgm:t>
    </dgm:pt>
    <dgm:pt modelId="{B1718813-C38C-4346-8970-C67E74C0AECB}" type="parTrans" cxnId="{8A227F3C-8D85-43CB-A973-39742E7C0525}">
      <dgm:prSet/>
      <dgm:spPr/>
      <dgm:t>
        <a:bodyPr/>
        <a:lstStyle/>
        <a:p>
          <a:endParaRPr lang="en-US"/>
        </a:p>
      </dgm:t>
    </dgm:pt>
    <dgm:pt modelId="{ECF01E29-E9C3-4AE8-8993-4A771908EE8F}" type="sibTrans" cxnId="{8A227F3C-8D85-43CB-A973-39742E7C0525}">
      <dgm:prSet/>
      <dgm:spPr/>
      <dgm:t>
        <a:bodyPr/>
        <a:lstStyle/>
        <a:p>
          <a:endParaRPr lang="en-US"/>
        </a:p>
      </dgm:t>
    </dgm:pt>
    <dgm:pt modelId="{61D79D76-46FA-45BF-9800-FF7EE7AF77E8}" type="pres">
      <dgm:prSet presAssocID="{D00973B9-D29D-42B8-AED9-D451A7E4C1C9}" presName="Name0" presStyleCnt="0">
        <dgm:presLayoutVars>
          <dgm:dir val="rev"/>
          <dgm:resizeHandles val="exact"/>
        </dgm:presLayoutVars>
      </dgm:prSet>
      <dgm:spPr/>
    </dgm:pt>
    <dgm:pt modelId="{EF5EC76D-7C32-4021-8E70-4ACC7B40F279}" type="pres">
      <dgm:prSet presAssocID="{71003918-D314-43BA-9E7C-CA59FE140DEA}" presName="node" presStyleLbl="node1" presStyleIdx="0" presStyleCnt="11">
        <dgm:presLayoutVars>
          <dgm:bulletEnabled val="1"/>
        </dgm:presLayoutVars>
      </dgm:prSet>
      <dgm:spPr/>
    </dgm:pt>
    <dgm:pt modelId="{08AB36F6-94F1-4EF8-80D6-992670D9B90D}" type="pres">
      <dgm:prSet presAssocID="{B8139AFF-8D83-49BE-A4DA-E37B49790CD5}" presName="sibTrans" presStyleLbl="sibTrans2D1" presStyleIdx="0" presStyleCnt="10"/>
      <dgm:spPr/>
    </dgm:pt>
    <dgm:pt modelId="{1FECA28B-3185-45DA-BCC7-41D5C3FF04A3}" type="pres">
      <dgm:prSet presAssocID="{B8139AFF-8D83-49BE-A4DA-E37B49790CD5}" presName="connectorText" presStyleLbl="sibTrans2D1" presStyleIdx="0" presStyleCnt="10"/>
      <dgm:spPr/>
    </dgm:pt>
    <dgm:pt modelId="{912C2714-9EE8-4BBA-8F48-545DFFDE5D10}" type="pres">
      <dgm:prSet presAssocID="{AC14681B-30DC-4ADD-893C-9C5BE34EB9FD}" presName="node" presStyleLbl="node1" presStyleIdx="1" presStyleCnt="11">
        <dgm:presLayoutVars>
          <dgm:bulletEnabled val="1"/>
        </dgm:presLayoutVars>
      </dgm:prSet>
      <dgm:spPr/>
    </dgm:pt>
    <dgm:pt modelId="{BAB227CD-55E9-4DDE-BB2A-D1DF6F4447E7}" type="pres">
      <dgm:prSet presAssocID="{0195921A-7692-4D3F-B4F0-C4551264403C}" presName="sibTrans" presStyleLbl="sibTrans2D1" presStyleIdx="1" presStyleCnt="10"/>
      <dgm:spPr/>
    </dgm:pt>
    <dgm:pt modelId="{DB9B2133-C271-4975-8D27-B2DE17013B3C}" type="pres">
      <dgm:prSet presAssocID="{0195921A-7692-4D3F-B4F0-C4551264403C}" presName="connectorText" presStyleLbl="sibTrans2D1" presStyleIdx="1" presStyleCnt="10"/>
      <dgm:spPr/>
    </dgm:pt>
    <dgm:pt modelId="{F1832DA0-AA42-4F9E-9BE1-737CC4F016FF}" type="pres">
      <dgm:prSet presAssocID="{294DE9BC-8ACD-4977-9266-CFD3971B8F2E}" presName="node" presStyleLbl="node1" presStyleIdx="2" presStyleCnt="11">
        <dgm:presLayoutVars>
          <dgm:bulletEnabled val="1"/>
        </dgm:presLayoutVars>
      </dgm:prSet>
      <dgm:spPr/>
    </dgm:pt>
    <dgm:pt modelId="{632F220F-B3FA-4F63-8AFF-3DAC91322BFA}" type="pres">
      <dgm:prSet presAssocID="{498CAF74-6CDF-4ABE-A8EC-7890C3B23D8D}" presName="sibTrans" presStyleLbl="sibTrans2D1" presStyleIdx="2" presStyleCnt="10"/>
      <dgm:spPr/>
    </dgm:pt>
    <dgm:pt modelId="{BA4E93A8-A4E3-4ADA-A71C-A394B3F65B23}" type="pres">
      <dgm:prSet presAssocID="{498CAF74-6CDF-4ABE-A8EC-7890C3B23D8D}" presName="connectorText" presStyleLbl="sibTrans2D1" presStyleIdx="2" presStyleCnt="10"/>
      <dgm:spPr/>
    </dgm:pt>
    <dgm:pt modelId="{DFD54499-BAB5-47CD-A107-8F6E00BD57B8}" type="pres">
      <dgm:prSet presAssocID="{2C876572-4B2C-4D96-8565-0735A578FED7}" presName="node" presStyleLbl="node1" presStyleIdx="3" presStyleCnt="11">
        <dgm:presLayoutVars>
          <dgm:bulletEnabled val="1"/>
        </dgm:presLayoutVars>
      </dgm:prSet>
      <dgm:spPr/>
    </dgm:pt>
    <dgm:pt modelId="{D37FEA2C-F991-4CCC-8B97-D774F28EC412}" type="pres">
      <dgm:prSet presAssocID="{FFC1D89C-EA9D-44A2-AD9F-39422284855F}" presName="sibTrans" presStyleLbl="sibTrans2D1" presStyleIdx="3" presStyleCnt="10"/>
      <dgm:spPr/>
    </dgm:pt>
    <dgm:pt modelId="{525FB132-3A93-4606-9C0A-7E87967B2767}" type="pres">
      <dgm:prSet presAssocID="{FFC1D89C-EA9D-44A2-AD9F-39422284855F}" presName="connectorText" presStyleLbl="sibTrans2D1" presStyleIdx="3" presStyleCnt="10"/>
      <dgm:spPr/>
    </dgm:pt>
    <dgm:pt modelId="{D1ABD3E2-103B-4C51-A488-F8073296B0E2}" type="pres">
      <dgm:prSet presAssocID="{918C5EA4-25BB-42F9-A7B0-F72E28461464}" presName="node" presStyleLbl="node1" presStyleIdx="4" presStyleCnt="11" custScaleX="112687">
        <dgm:presLayoutVars>
          <dgm:bulletEnabled val="1"/>
        </dgm:presLayoutVars>
      </dgm:prSet>
      <dgm:spPr/>
    </dgm:pt>
    <dgm:pt modelId="{E9661F89-84AD-42AA-B6F8-5D3CFF4B2FAE}" type="pres">
      <dgm:prSet presAssocID="{DDB01E15-65B0-4007-90C6-E098D0618177}" presName="sibTrans" presStyleLbl="sibTrans2D1" presStyleIdx="4" presStyleCnt="10"/>
      <dgm:spPr/>
    </dgm:pt>
    <dgm:pt modelId="{474F3E1E-B884-457A-8E16-38BF71649F2B}" type="pres">
      <dgm:prSet presAssocID="{DDB01E15-65B0-4007-90C6-E098D0618177}" presName="connectorText" presStyleLbl="sibTrans2D1" presStyleIdx="4" presStyleCnt="10"/>
      <dgm:spPr/>
    </dgm:pt>
    <dgm:pt modelId="{D331BF4E-F24F-472B-8D45-596E54A965D4}" type="pres">
      <dgm:prSet presAssocID="{C7D8015A-B669-43B6-B185-D4F4D65EF268}" presName="node" presStyleLbl="node1" presStyleIdx="5" presStyleCnt="11" custScaleX="155826">
        <dgm:presLayoutVars>
          <dgm:bulletEnabled val="1"/>
        </dgm:presLayoutVars>
      </dgm:prSet>
      <dgm:spPr/>
    </dgm:pt>
    <dgm:pt modelId="{5C51F389-8707-423C-86AF-E13DEF6F2D09}" type="pres">
      <dgm:prSet presAssocID="{30CF7BE5-0465-446D-AD56-83AB251B9DE3}" presName="sibTrans" presStyleLbl="sibTrans2D1" presStyleIdx="5" presStyleCnt="10"/>
      <dgm:spPr/>
    </dgm:pt>
    <dgm:pt modelId="{238D3023-BBEE-4D0A-9FCD-72B22AD1C5DE}" type="pres">
      <dgm:prSet presAssocID="{30CF7BE5-0465-446D-AD56-83AB251B9DE3}" presName="connectorText" presStyleLbl="sibTrans2D1" presStyleIdx="5" presStyleCnt="10"/>
      <dgm:spPr/>
    </dgm:pt>
    <dgm:pt modelId="{AD12A5DD-1212-4D25-8D1B-9EBA679489DA}" type="pres">
      <dgm:prSet presAssocID="{178A7807-FEC4-46A2-816C-69BDB2349684}" presName="node" presStyleLbl="node1" presStyleIdx="6" presStyleCnt="11" custScaleX="144698">
        <dgm:presLayoutVars>
          <dgm:bulletEnabled val="1"/>
        </dgm:presLayoutVars>
      </dgm:prSet>
      <dgm:spPr/>
    </dgm:pt>
    <dgm:pt modelId="{81F875DD-CDD5-49E2-94BE-607981BFA6D7}" type="pres">
      <dgm:prSet presAssocID="{ECF01E29-E9C3-4AE8-8993-4A771908EE8F}" presName="sibTrans" presStyleLbl="sibTrans2D1" presStyleIdx="6" presStyleCnt="10"/>
      <dgm:spPr/>
    </dgm:pt>
    <dgm:pt modelId="{D94959A5-6E08-44EC-B5E2-0C73FE7631B8}" type="pres">
      <dgm:prSet presAssocID="{ECF01E29-E9C3-4AE8-8993-4A771908EE8F}" presName="connectorText" presStyleLbl="sibTrans2D1" presStyleIdx="6" presStyleCnt="10"/>
      <dgm:spPr/>
    </dgm:pt>
    <dgm:pt modelId="{0F3411F5-138B-4D6F-907B-77984FD8C6AC}" type="pres">
      <dgm:prSet presAssocID="{599CFF29-9D44-48DE-8582-06D47D574898}" presName="node" presStyleLbl="node1" presStyleIdx="7" presStyleCnt="11">
        <dgm:presLayoutVars>
          <dgm:bulletEnabled val="1"/>
        </dgm:presLayoutVars>
      </dgm:prSet>
      <dgm:spPr/>
    </dgm:pt>
    <dgm:pt modelId="{191D9F5E-A8C8-4CB8-88F4-B025AB2781F1}" type="pres">
      <dgm:prSet presAssocID="{C5C2D2DE-6700-42F6-A1E6-DCB713D49B5D}" presName="sibTrans" presStyleLbl="sibTrans2D1" presStyleIdx="7" presStyleCnt="10"/>
      <dgm:spPr/>
    </dgm:pt>
    <dgm:pt modelId="{295EE00E-84F0-44D5-A096-56561DC3E7DA}" type="pres">
      <dgm:prSet presAssocID="{C5C2D2DE-6700-42F6-A1E6-DCB713D49B5D}" presName="connectorText" presStyleLbl="sibTrans2D1" presStyleIdx="7" presStyleCnt="10"/>
      <dgm:spPr/>
    </dgm:pt>
    <dgm:pt modelId="{2AA837C1-6AEF-425D-AA61-830461454913}" type="pres">
      <dgm:prSet presAssocID="{5C977A13-F0FF-4BDB-BF1F-B0EA58057218}" presName="node" presStyleLbl="node1" presStyleIdx="8" presStyleCnt="11" custScaleX="137069">
        <dgm:presLayoutVars>
          <dgm:bulletEnabled val="1"/>
        </dgm:presLayoutVars>
      </dgm:prSet>
      <dgm:spPr/>
    </dgm:pt>
    <dgm:pt modelId="{23AC91D7-57C4-4044-B108-48A013355ECA}" type="pres">
      <dgm:prSet presAssocID="{9D6A36B6-947E-4443-BF9D-5A7209C5A2BE}" presName="sibTrans" presStyleLbl="sibTrans2D1" presStyleIdx="8" presStyleCnt="10"/>
      <dgm:spPr/>
    </dgm:pt>
    <dgm:pt modelId="{C2CCAAF6-DFB1-49FB-AAA8-35A911112D7C}" type="pres">
      <dgm:prSet presAssocID="{9D6A36B6-947E-4443-BF9D-5A7209C5A2BE}" presName="connectorText" presStyleLbl="sibTrans2D1" presStyleIdx="8" presStyleCnt="10"/>
      <dgm:spPr/>
    </dgm:pt>
    <dgm:pt modelId="{8D4E2731-F46A-4F29-93ED-62706096A2C9}" type="pres">
      <dgm:prSet presAssocID="{9DF893E1-A6F6-4BA4-9D0C-170C966365A2}" presName="node" presStyleLbl="node1" presStyleIdx="9" presStyleCnt="11" custScaleX="127146">
        <dgm:presLayoutVars>
          <dgm:bulletEnabled val="1"/>
        </dgm:presLayoutVars>
      </dgm:prSet>
      <dgm:spPr/>
    </dgm:pt>
    <dgm:pt modelId="{9B91EFB4-68F7-487D-97FE-1DCDFC5A4DBC}" type="pres">
      <dgm:prSet presAssocID="{897EF219-C691-4CCA-993E-F536E7C01E14}" presName="sibTrans" presStyleLbl="sibTrans2D1" presStyleIdx="9" presStyleCnt="10"/>
      <dgm:spPr/>
    </dgm:pt>
    <dgm:pt modelId="{D29B7F81-91A9-4101-84EE-62C0505407E3}" type="pres">
      <dgm:prSet presAssocID="{897EF219-C691-4CCA-993E-F536E7C01E14}" presName="connectorText" presStyleLbl="sibTrans2D1" presStyleIdx="9" presStyleCnt="10"/>
      <dgm:spPr/>
    </dgm:pt>
    <dgm:pt modelId="{5202F605-0958-4654-899B-51B4D9CFC32C}" type="pres">
      <dgm:prSet presAssocID="{38D477E2-F335-4185-AFB3-BB40D7AC55B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B07CF03-E5F8-448F-B976-02A1BB9CA7E3}" type="presOf" srcId="{B8139AFF-8D83-49BE-A4DA-E37B49790CD5}" destId="{1FECA28B-3185-45DA-BCC7-41D5C3FF04A3}" srcOrd="1" destOrd="0" presId="urn:microsoft.com/office/officeart/2005/8/layout/process1"/>
    <dgm:cxn modelId="{A4345C09-741A-4284-8085-32696C2B983F}" srcId="{D00973B9-D29D-42B8-AED9-D451A7E4C1C9}" destId="{5C977A13-F0FF-4BDB-BF1F-B0EA58057218}" srcOrd="8" destOrd="0" parTransId="{66167F2B-9939-4930-9546-2B75DCD40942}" sibTransId="{9D6A36B6-947E-4443-BF9D-5A7209C5A2BE}"/>
    <dgm:cxn modelId="{D17A4A0A-EF30-4B7F-8ED2-544EBED72B62}" type="presOf" srcId="{C5C2D2DE-6700-42F6-A1E6-DCB713D49B5D}" destId="{191D9F5E-A8C8-4CB8-88F4-B025AB2781F1}" srcOrd="0" destOrd="0" presId="urn:microsoft.com/office/officeart/2005/8/layout/process1"/>
    <dgm:cxn modelId="{CE31D50A-B82C-4CA9-893C-25AAC00B1799}" type="presOf" srcId="{498CAF74-6CDF-4ABE-A8EC-7890C3B23D8D}" destId="{632F220F-B3FA-4F63-8AFF-3DAC91322BFA}" srcOrd="0" destOrd="0" presId="urn:microsoft.com/office/officeart/2005/8/layout/process1"/>
    <dgm:cxn modelId="{415A061F-307A-4D69-9997-DF17F35D2209}" type="presOf" srcId="{9D6A36B6-947E-4443-BF9D-5A7209C5A2BE}" destId="{23AC91D7-57C4-4044-B108-48A013355ECA}" srcOrd="0" destOrd="0" presId="urn:microsoft.com/office/officeart/2005/8/layout/process1"/>
    <dgm:cxn modelId="{10AA662A-898D-4D78-B20F-3AB40647B5F4}" type="presOf" srcId="{918C5EA4-25BB-42F9-A7B0-F72E28461464}" destId="{D1ABD3E2-103B-4C51-A488-F8073296B0E2}" srcOrd="0" destOrd="0" presId="urn:microsoft.com/office/officeart/2005/8/layout/process1"/>
    <dgm:cxn modelId="{8A227F3C-8D85-43CB-A973-39742E7C0525}" srcId="{D00973B9-D29D-42B8-AED9-D451A7E4C1C9}" destId="{178A7807-FEC4-46A2-816C-69BDB2349684}" srcOrd="6" destOrd="0" parTransId="{B1718813-C38C-4346-8970-C67E74C0AECB}" sibTransId="{ECF01E29-E9C3-4AE8-8993-4A771908EE8F}"/>
    <dgm:cxn modelId="{7BBCF35B-8083-452D-A7E3-265C853E97A6}" type="presOf" srcId="{897EF219-C691-4CCA-993E-F536E7C01E14}" destId="{D29B7F81-91A9-4101-84EE-62C0505407E3}" srcOrd="1" destOrd="0" presId="urn:microsoft.com/office/officeart/2005/8/layout/process1"/>
    <dgm:cxn modelId="{E211565F-0560-4D2B-8789-B6A2B58A702B}" type="presOf" srcId="{0195921A-7692-4D3F-B4F0-C4551264403C}" destId="{BAB227CD-55E9-4DDE-BB2A-D1DF6F4447E7}" srcOrd="0" destOrd="0" presId="urn:microsoft.com/office/officeart/2005/8/layout/process1"/>
    <dgm:cxn modelId="{3E488160-B8EC-4E91-9846-849D33C1AA91}" type="presOf" srcId="{C7D8015A-B669-43B6-B185-D4F4D65EF268}" destId="{D331BF4E-F24F-472B-8D45-596E54A965D4}" srcOrd="0" destOrd="0" presId="urn:microsoft.com/office/officeart/2005/8/layout/process1"/>
    <dgm:cxn modelId="{680C9F6B-4435-412A-921D-9A07F384061D}" type="presOf" srcId="{ECF01E29-E9C3-4AE8-8993-4A771908EE8F}" destId="{81F875DD-CDD5-49E2-94BE-607981BFA6D7}" srcOrd="0" destOrd="0" presId="urn:microsoft.com/office/officeart/2005/8/layout/process1"/>
    <dgm:cxn modelId="{ED155871-EC48-4B63-9A8E-99A244CB78C6}" type="presOf" srcId="{ECF01E29-E9C3-4AE8-8993-4A771908EE8F}" destId="{D94959A5-6E08-44EC-B5E2-0C73FE7631B8}" srcOrd="1" destOrd="0" presId="urn:microsoft.com/office/officeart/2005/8/layout/process1"/>
    <dgm:cxn modelId="{E8268651-7F2F-47AD-A9A6-FFAB7C4871A2}" type="presOf" srcId="{38D477E2-F335-4185-AFB3-BB40D7AC55B3}" destId="{5202F605-0958-4654-899B-51B4D9CFC32C}" srcOrd="0" destOrd="0" presId="urn:microsoft.com/office/officeart/2005/8/layout/process1"/>
    <dgm:cxn modelId="{C5D9DE52-8FDA-4A22-8C0D-4D85EA55161D}" type="presOf" srcId="{C5C2D2DE-6700-42F6-A1E6-DCB713D49B5D}" destId="{295EE00E-84F0-44D5-A096-56561DC3E7DA}" srcOrd="1" destOrd="0" presId="urn:microsoft.com/office/officeart/2005/8/layout/process1"/>
    <dgm:cxn modelId="{1DA8E572-7F93-4693-86DB-84BCA01E81B6}" type="presOf" srcId="{9D6A36B6-947E-4443-BF9D-5A7209C5A2BE}" destId="{C2CCAAF6-DFB1-49FB-AAA8-35A911112D7C}" srcOrd="1" destOrd="0" presId="urn:microsoft.com/office/officeart/2005/8/layout/process1"/>
    <dgm:cxn modelId="{B64DBD55-10FC-44CB-B907-D57E3114F9D5}" type="presOf" srcId="{2C876572-4B2C-4D96-8565-0735A578FED7}" destId="{DFD54499-BAB5-47CD-A107-8F6E00BD57B8}" srcOrd="0" destOrd="0" presId="urn:microsoft.com/office/officeart/2005/8/layout/process1"/>
    <dgm:cxn modelId="{88982276-EEB6-4862-B867-A6F4BAB65CB0}" srcId="{D00973B9-D29D-42B8-AED9-D451A7E4C1C9}" destId="{9DF893E1-A6F6-4BA4-9D0C-170C966365A2}" srcOrd="9" destOrd="0" parTransId="{D9D99E34-B575-48DC-94A9-8F52739E8E50}" sibTransId="{897EF219-C691-4CCA-993E-F536E7C01E14}"/>
    <dgm:cxn modelId="{DFA19857-46C5-4887-A9E8-96023ADFFDB7}" type="presOf" srcId="{30CF7BE5-0465-446D-AD56-83AB251B9DE3}" destId="{238D3023-BBEE-4D0A-9FCD-72B22AD1C5DE}" srcOrd="1" destOrd="0" presId="urn:microsoft.com/office/officeart/2005/8/layout/process1"/>
    <dgm:cxn modelId="{F1191358-D179-4E68-A6F8-B63E6E0E2052}" srcId="{D00973B9-D29D-42B8-AED9-D451A7E4C1C9}" destId="{918C5EA4-25BB-42F9-A7B0-F72E28461464}" srcOrd="4" destOrd="0" parTransId="{E5A549D7-A508-486F-9CB4-3B45E3698DC9}" sibTransId="{DDB01E15-65B0-4007-90C6-E098D0618177}"/>
    <dgm:cxn modelId="{001D5C78-06C2-42C6-91E0-52F35B46530B}" type="presOf" srcId="{D00973B9-D29D-42B8-AED9-D451A7E4C1C9}" destId="{61D79D76-46FA-45BF-9800-FF7EE7AF77E8}" srcOrd="0" destOrd="0" presId="urn:microsoft.com/office/officeart/2005/8/layout/process1"/>
    <dgm:cxn modelId="{A0D4D479-FCEC-4160-8AE0-B3FEDDE47E11}" type="presOf" srcId="{0195921A-7692-4D3F-B4F0-C4551264403C}" destId="{DB9B2133-C271-4975-8D27-B2DE17013B3C}" srcOrd="1" destOrd="0" presId="urn:microsoft.com/office/officeart/2005/8/layout/process1"/>
    <dgm:cxn modelId="{014CB37F-B65F-430C-98B9-86D1E490461A}" type="presOf" srcId="{DDB01E15-65B0-4007-90C6-E098D0618177}" destId="{474F3E1E-B884-457A-8E16-38BF71649F2B}" srcOrd="1" destOrd="0" presId="urn:microsoft.com/office/officeart/2005/8/layout/process1"/>
    <dgm:cxn modelId="{05D8A492-4159-4820-BB1A-5ABE59E99F64}" type="presOf" srcId="{897EF219-C691-4CCA-993E-F536E7C01E14}" destId="{9B91EFB4-68F7-487D-97FE-1DCDFC5A4DBC}" srcOrd="0" destOrd="0" presId="urn:microsoft.com/office/officeart/2005/8/layout/process1"/>
    <dgm:cxn modelId="{769B889A-A824-43DA-84FD-58E383D1D4B0}" type="presOf" srcId="{B8139AFF-8D83-49BE-A4DA-E37B49790CD5}" destId="{08AB36F6-94F1-4EF8-80D6-992670D9B90D}" srcOrd="0" destOrd="0" presId="urn:microsoft.com/office/officeart/2005/8/layout/process1"/>
    <dgm:cxn modelId="{DEB88C9B-7338-45A9-88A1-EC4E9FE911C5}" srcId="{D00973B9-D29D-42B8-AED9-D451A7E4C1C9}" destId="{38D477E2-F335-4185-AFB3-BB40D7AC55B3}" srcOrd="10" destOrd="0" parTransId="{946BBF56-3117-44DE-8A86-64CB798ACB4E}" sibTransId="{35529D60-8B4E-4B7D-A65E-BC41A2E713F9}"/>
    <dgm:cxn modelId="{8940589F-3753-452E-B373-68C215EE1015}" srcId="{D00973B9-D29D-42B8-AED9-D451A7E4C1C9}" destId="{C7D8015A-B669-43B6-B185-D4F4D65EF268}" srcOrd="5" destOrd="0" parTransId="{784A857F-685F-4F7E-B2DA-FA95DE7B89C2}" sibTransId="{30CF7BE5-0465-446D-AD56-83AB251B9DE3}"/>
    <dgm:cxn modelId="{C71317A2-6747-4071-91A0-D793E55A0B7A}" type="presOf" srcId="{294DE9BC-8ACD-4977-9266-CFD3971B8F2E}" destId="{F1832DA0-AA42-4F9E-9BE1-737CC4F016FF}" srcOrd="0" destOrd="0" presId="urn:microsoft.com/office/officeart/2005/8/layout/process1"/>
    <dgm:cxn modelId="{9B1844A6-7831-4D8F-8592-93B59ABD38EA}" srcId="{D00973B9-D29D-42B8-AED9-D451A7E4C1C9}" destId="{71003918-D314-43BA-9E7C-CA59FE140DEA}" srcOrd="0" destOrd="0" parTransId="{E2C43AE6-EC0C-4A43-80AA-28639EC9AEE8}" sibTransId="{B8139AFF-8D83-49BE-A4DA-E37B49790CD5}"/>
    <dgm:cxn modelId="{ECC38CAA-EA02-4635-8248-32ACB3CBAC4F}" srcId="{D00973B9-D29D-42B8-AED9-D451A7E4C1C9}" destId="{294DE9BC-8ACD-4977-9266-CFD3971B8F2E}" srcOrd="2" destOrd="0" parTransId="{B95AC0E3-49FE-4556-A83F-8900AC8E44EB}" sibTransId="{498CAF74-6CDF-4ABE-A8EC-7890C3B23D8D}"/>
    <dgm:cxn modelId="{BE2749AC-1E53-4A3C-B727-C175E34BF076}" srcId="{D00973B9-D29D-42B8-AED9-D451A7E4C1C9}" destId="{2C876572-4B2C-4D96-8565-0735A578FED7}" srcOrd="3" destOrd="0" parTransId="{2BB71906-3FF8-493D-93FD-5AE747E76572}" sibTransId="{FFC1D89C-EA9D-44A2-AD9F-39422284855F}"/>
    <dgm:cxn modelId="{1A93B5AE-808B-44A4-AADC-F058DAC2540E}" type="presOf" srcId="{9DF893E1-A6F6-4BA4-9D0C-170C966365A2}" destId="{8D4E2731-F46A-4F29-93ED-62706096A2C9}" srcOrd="0" destOrd="0" presId="urn:microsoft.com/office/officeart/2005/8/layout/process1"/>
    <dgm:cxn modelId="{504F95B0-B4D9-4596-BAD8-57AD348AFF18}" type="presOf" srcId="{DDB01E15-65B0-4007-90C6-E098D0618177}" destId="{E9661F89-84AD-42AA-B6F8-5D3CFF4B2FAE}" srcOrd="0" destOrd="0" presId="urn:microsoft.com/office/officeart/2005/8/layout/process1"/>
    <dgm:cxn modelId="{CCDD3AB8-8610-44E0-AB1A-B0602C4B6481}" type="presOf" srcId="{5C977A13-F0FF-4BDB-BF1F-B0EA58057218}" destId="{2AA837C1-6AEF-425D-AA61-830461454913}" srcOrd="0" destOrd="0" presId="urn:microsoft.com/office/officeart/2005/8/layout/process1"/>
    <dgm:cxn modelId="{3F8699BC-B8B0-409D-A69F-5B848C7E5D4E}" type="presOf" srcId="{30CF7BE5-0465-446D-AD56-83AB251B9DE3}" destId="{5C51F389-8707-423C-86AF-E13DEF6F2D09}" srcOrd="0" destOrd="0" presId="urn:microsoft.com/office/officeart/2005/8/layout/process1"/>
    <dgm:cxn modelId="{5A7A6CC2-BC03-4D61-8796-5F77E84A3CF8}" type="presOf" srcId="{71003918-D314-43BA-9E7C-CA59FE140DEA}" destId="{EF5EC76D-7C32-4021-8E70-4ACC7B40F279}" srcOrd="0" destOrd="0" presId="urn:microsoft.com/office/officeart/2005/8/layout/process1"/>
    <dgm:cxn modelId="{31E851C8-DDC2-4FA1-A256-BCA2B39EB18D}" type="presOf" srcId="{498CAF74-6CDF-4ABE-A8EC-7890C3B23D8D}" destId="{BA4E93A8-A4E3-4ADA-A71C-A394B3F65B23}" srcOrd="1" destOrd="0" presId="urn:microsoft.com/office/officeart/2005/8/layout/process1"/>
    <dgm:cxn modelId="{D6E3D7C9-A1FB-4244-9E13-E17DA17F61AF}" type="presOf" srcId="{599CFF29-9D44-48DE-8582-06D47D574898}" destId="{0F3411F5-138B-4D6F-907B-77984FD8C6AC}" srcOrd="0" destOrd="0" presId="urn:microsoft.com/office/officeart/2005/8/layout/process1"/>
    <dgm:cxn modelId="{517555D4-7952-4FA2-B639-9DE34D423699}" srcId="{D00973B9-D29D-42B8-AED9-D451A7E4C1C9}" destId="{AC14681B-30DC-4ADD-893C-9C5BE34EB9FD}" srcOrd="1" destOrd="0" parTransId="{3BB4DB26-3E44-479E-95E3-64059A561D0D}" sibTransId="{0195921A-7692-4D3F-B4F0-C4551264403C}"/>
    <dgm:cxn modelId="{F8FCDCDB-C30B-4C2B-9485-1ACA289B5239}" type="presOf" srcId="{AC14681B-30DC-4ADD-893C-9C5BE34EB9FD}" destId="{912C2714-9EE8-4BBA-8F48-545DFFDE5D10}" srcOrd="0" destOrd="0" presId="urn:microsoft.com/office/officeart/2005/8/layout/process1"/>
    <dgm:cxn modelId="{D39BBBDE-85C9-4216-B256-C73847C670A1}" type="presOf" srcId="{FFC1D89C-EA9D-44A2-AD9F-39422284855F}" destId="{525FB132-3A93-4606-9C0A-7E87967B2767}" srcOrd="1" destOrd="0" presId="urn:microsoft.com/office/officeart/2005/8/layout/process1"/>
    <dgm:cxn modelId="{0BEC65E4-D71F-4306-BAC1-08B20A5DB021}" srcId="{D00973B9-D29D-42B8-AED9-D451A7E4C1C9}" destId="{599CFF29-9D44-48DE-8582-06D47D574898}" srcOrd="7" destOrd="0" parTransId="{381286C5-1F3E-482B-9A5D-4CFB71CB1296}" sibTransId="{C5C2D2DE-6700-42F6-A1E6-DCB713D49B5D}"/>
    <dgm:cxn modelId="{DEF63EF5-4E3C-471C-8525-2538D862CD13}" type="presOf" srcId="{178A7807-FEC4-46A2-816C-69BDB2349684}" destId="{AD12A5DD-1212-4D25-8D1B-9EBA679489DA}" srcOrd="0" destOrd="0" presId="urn:microsoft.com/office/officeart/2005/8/layout/process1"/>
    <dgm:cxn modelId="{26F5F0FF-5C61-4656-8542-D5A4706DCA93}" type="presOf" srcId="{FFC1D89C-EA9D-44A2-AD9F-39422284855F}" destId="{D37FEA2C-F991-4CCC-8B97-D774F28EC412}" srcOrd="0" destOrd="0" presId="urn:microsoft.com/office/officeart/2005/8/layout/process1"/>
    <dgm:cxn modelId="{1B869DBF-C27D-42D8-9A72-C336F5A70697}" type="presParOf" srcId="{61D79D76-46FA-45BF-9800-FF7EE7AF77E8}" destId="{EF5EC76D-7C32-4021-8E70-4ACC7B40F279}" srcOrd="0" destOrd="0" presId="urn:microsoft.com/office/officeart/2005/8/layout/process1"/>
    <dgm:cxn modelId="{44E60677-041D-4CD9-8F89-E6371EF1DFF6}" type="presParOf" srcId="{61D79D76-46FA-45BF-9800-FF7EE7AF77E8}" destId="{08AB36F6-94F1-4EF8-80D6-992670D9B90D}" srcOrd="1" destOrd="0" presId="urn:microsoft.com/office/officeart/2005/8/layout/process1"/>
    <dgm:cxn modelId="{D63FE104-7C18-4429-9343-1962E06D16F7}" type="presParOf" srcId="{08AB36F6-94F1-4EF8-80D6-992670D9B90D}" destId="{1FECA28B-3185-45DA-BCC7-41D5C3FF04A3}" srcOrd="0" destOrd="0" presId="urn:microsoft.com/office/officeart/2005/8/layout/process1"/>
    <dgm:cxn modelId="{487C38B0-DA8E-4AD7-922A-3BCDC79A3BCD}" type="presParOf" srcId="{61D79D76-46FA-45BF-9800-FF7EE7AF77E8}" destId="{912C2714-9EE8-4BBA-8F48-545DFFDE5D10}" srcOrd="2" destOrd="0" presId="urn:microsoft.com/office/officeart/2005/8/layout/process1"/>
    <dgm:cxn modelId="{936EDD9F-5EDB-4C39-B8E8-084924E0927A}" type="presParOf" srcId="{61D79D76-46FA-45BF-9800-FF7EE7AF77E8}" destId="{BAB227CD-55E9-4DDE-BB2A-D1DF6F4447E7}" srcOrd="3" destOrd="0" presId="urn:microsoft.com/office/officeart/2005/8/layout/process1"/>
    <dgm:cxn modelId="{573424AC-6CE5-4622-AA66-13E92ED185A5}" type="presParOf" srcId="{BAB227CD-55E9-4DDE-BB2A-D1DF6F4447E7}" destId="{DB9B2133-C271-4975-8D27-B2DE17013B3C}" srcOrd="0" destOrd="0" presId="urn:microsoft.com/office/officeart/2005/8/layout/process1"/>
    <dgm:cxn modelId="{4AC4DE91-2372-40AA-B9CA-22DC8816A26B}" type="presParOf" srcId="{61D79D76-46FA-45BF-9800-FF7EE7AF77E8}" destId="{F1832DA0-AA42-4F9E-9BE1-737CC4F016FF}" srcOrd="4" destOrd="0" presId="urn:microsoft.com/office/officeart/2005/8/layout/process1"/>
    <dgm:cxn modelId="{B8E06313-AB0A-4AC4-80FD-E66400186833}" type="presParOf" srcId="{61D79D76-46FA-45BF-9800-FF7EE7AF77E8}" destId="{632F220F-B3FA-4F63-8AFF-3DAC91322BFA}" srcOrd="5" destOrd="0" presId="urn:microsoft.com/office/officeart/2005/8/layout/process1"/>
    <dgm:cxn modelId="{655C1ED7-A131-40CC-B335-56CEA7A785A8}" type="presParOf" srcId="{632F220F-B3FA-4F63-8AFF-3DAC91322BFA}" destId="{BA4E93A8-A4E3-4ADA-A71C-A394B3F65B23}" srcOrd="0" destOrd="0" presId="urn:microsoft.com/office/officeart/2005/8/layout/process1"/>
    <dgm:cxn modelId="{ED061157-0B0E-4D1F-A01B-BCD440BCBD5A}" type="presParOf" srcId="{61D79D76-46FA-45BF-9800-FF7EE7AF77E8}" destId="{DFD54499-BAB5-47CD-A107-8F6E00BD57B8}" srcOrd="6" destOrd="0" presId="urn:microsoft.com/office/officeart/2005/8/layout/process1"/>
    <dgm:cxn modelId="{EA608367-FAA0-47B5-8B3D-EEA8FFEF6F24}" type="presParOf" srcId="{61D79D76-46FA-45BF-9800-FF7EE7AF77E8}" destId="{D37FEA2C-F991-4CCC-8B97-D774F28EC412}" srcOrd="7" destOrd="0" presId="urn:microsoft.com/office/officeart/2005/8/layout/process1"/>
    <dgm:cxn modelId="{F47CEC19-7C1E-4BC2-A74D-324681CB991F}" type="presParOf" srcId="{D37FEA2C-F991-4CCC-8B97-D774F28EC412}" destId="{525FB132-3A93-4606-9C0A-7E87967B2767}" srcOrd="0" destOrd="0" presId="urn:microsoft.com/office/officeart/2005/8/layout/process1"/>
    <dgm:cxn modelId="{A3FBCD7A-D8E9-41DC-8955-7B10695181AD}" type="presParOf" srcId="{61D79D76-46FA-45BF-9800-FF7EE7AF77E8}" destId="{D1ABD3E2-103B-4C51-A488-F8073296B0E2}" srcOrd="8" destOrd="0" presId="urn:microsoft.com/office/officeart/2005/8/layout/process1"/>
    <dgm:cxn modelId="{E54A936F-A01C-4641-8936-7BADBA71F24A}" type="presParOf" srcId="{61D79D76-46FA-45BF-9800-FF7EE7AF77E8}" destId="{E9661F89-84AD-42AA-B6F8-5D3CFF4B2FAE}" srcOrd="9" destOrd="0" presId="urn:microsoft.com/office/officeart/2005/8/layout/process1"/>
    <dgm:cxn modelId="{8386B293-3C45-41E2-B671-EAAADF604B24}" type="presParOf" srcId="{E9661F89-84AD-42AA-B6F8-5D3CFF4B2FAE}" destId="{474F3E1E-B884-457A-8E16-38BF71649F2B}" srcOrd="0" destOrd="0" presId="urn:microsoft.com/office/officeart/2005/8/layout/process1"/>
    <dgm:cxn modelId="{8E738CE0-0DDE-4B97-8A78-2C795550D1BE}" type="presParOf" srcId="{61D79D76-46FA-45BF-9800-FF7EE7AF77E8}" destId="{D331BF4E-F24F-472B-8D45-596E54A965D4}" srcOrd="10" destOrd="0" presId="urn:microsoft.com/office/officeart/2005/8/layout/process1"/>
    <dgm:cxn modelId="{25231F4B-7A3E-4916-9FEA-80F938125DED}" type="presParOf" srcId="{61D79D76-46FA-45BF-9800-FF7EE7AF77E8}" destId="{5C51F389-8707-423C-86AF-E13DEF6F2D09}" srcOrd="11" destOrd="0" presId="urn:microsoft.com/office/officeart/2005/8/layout/process1"/>
    <dgm:cxn modelId="{BA69DA59-B013-48A8-B22F-E936E61E1061}" type="presParOf" srcId="{5C51F389-8707-423C-86AF-E13DEF6F2D09}" destId="{238D3023-BBEE-4D0A-9FCD-72B22AD1C5DE}" srcOrd="0" destOrd="0" presId="urn:microsoft.com/office/officeart/2005/8/layout/process1"/>
    <dgm:cxn modelId="{37DCFC9F-B27F-41F4-A263-F256A82AEC15}" type="presParOf" srcId="{61D79D76-46FA-45BF-9800-FF7EE7AF77E8}" destId="{AD12A5DD-1212-4D25-8D1B-9EBA679489DA}" srcOrd="12" destOrd="0" presId="urn:microsoft.com/office/officeart/2005/8/layout/process1"/>
    <dgm:cxn modelId="{F7C98D2C-5E81-48A9-BFDF-4DD0F9228EA0}" type="presParOf" srcId="{61D79D76-46FA-45BF-9800-FF7EE7AF77E8}" destId="{81F875DD-CDD5-49E2-94BE-607981BFA6D7}" srcOrd="13" destOrd="0" presId="urn:microsoft.com/office/officeart/2005/8/layout/process1"/>
    <dgm:cxn modelId="{F421C921-9157-4228-81AE-F858A49C1221}" type="presParOf" srcId="{81F875DD-CDD5-49E2-94BE-607981BFA6D7}" destId="{D94959A5-6E08-44EC-B5E2-0C73FE7631B8}" srcOrd="0" destOrd="0" presId="urn:microsoft.com/office/officeart/2005/8/layout/process1"/>
    <dgm:cxn modelId="{00B3536A-1776-4C0B-8122-5B4752B452ED}" type="presParOf" srcId="{61D79D76-46FA-45BF-9800-FF7EE7AF77E8}" destId="{0F3411F5-138B-4D6F-907B-77984FD8C6AC}" srcOrd="14" destOrd="0" presId="urn:microsoft.com/office/officeart/2005/8/layout/process1"/>
    <dgm:cxn modelId="{CBD533A0-3552-40EF-8BEA-88DE56B07197}" type="presParOf" srcId="{61D79D76-46FA-45BF-9800-FF7EE7AF77E8}" destId="{191D9F5E-A8C8-4CB8-88F4-B025AB2781F1}" srcOrd="15" destOrd="0" presId="urn:microsoft.com/office/officeart/2005/8/layout/process1"/>
    <dgm:cxn modelId="{C4B8D90B-14D8-427E-93E8-BBE0CA0FA17E}" type="presParOf" srcId="{191D9F5E-A8C8-4CB8-88F4-B025AB2781F1}" destId="{295EE00E-84F0-44D5-A096-56561DC3E7DA}" srcOrd="0" destOrd="0" presId="urn:microsoft.com/office/officeart/2005/8/layout/process1"/>
    <dgm:cxn modelId="{503CB890-2459-4E1F-A81A-BF2C82025455}" type="presParOf" srcId="{61D79D76-46FA-45BF-9800-FF7EE7AF77E8}" destId="{2AA837C1-6AEF-425D-AA61-830461454913}" srcOrd="16" destOrd="0" presId="urn:microsoft.com/office/officeart/2005/8/layout/process1"/>
    <dgm:cxn modelId="{DC39F348-DEFD-4AF6-8EF8-A245C01C5F6E}" type="presParOf" srcId="{61D79D76-46FA-45BF-9800-FF7EE7AF77E8}" destId="{23AC91D7-57C4-4044-B108-48A013355ECA}" srcOrd="17" destOrd="0" presId="urn:microsoft.com/office/officeart/2005/8/layout/process1"/>
    <dgm:cxn modelId="{6C07AD35-7DB0-4FD9-8A77-09660EEA422F}" type="presParOf" srcId="{23AC91D7-57C4-4044-B108-48A013355ECA}" destId="{C2CCAAF6-DFB1-49FB-AAA8-35A911112D7C}" srcOrd="0" destOrd="0" presId="urn:microsoft.com/office/officeart/2005/8/layout/process1"/>
    <dgm:cxn modelId="{1F3A9586-4744-4658-9739-2AB17798351A}" type="presParOf" srcId="{61D79D76-46FA-45BF-9800-FF7EE7AF77E8}" destId="{8D4E2731-F46A-4F29-93ED-62706096A2C9}" srcOrd="18" destOrd="0" presId="urn:microsoft.com/office/officeart/2005/8/layout/process1"/>
    <dgm:cxn modelId="{77935A12-DD8E-49AE-B2A2-B5478BC6ECC6}" type="presParOf" srcId="{61D79D76-46FA-45BF-9800-FF7EE7AF77E8}" destId="{9B91EFB4-68F7-487D-97FE-1DCDFC5A4DBC}" srcOrd="19" destOrd="0" presId="urn:microsoft.com/office/officeart/2005/8/layout/process1"/>
    <dgm:cxn modelId="{C206DDD9-0879-46E0-87DB-101C136EE16B}" type="presParOf" srcId="{9B91EFB4-68F7-487D-97FE-1DCDFC5A4DBC}" destId="{D29B7F81-91A9-4101-84EE-62C0505407E3}" srcOrd="0" destOrd="0" presId="urn:microsoft.com/office/officeart/2005/8/layout/process1"/>
    <dgm:cxn modelId="{76D7CB5F-07E8-4788-9483-7BAC6300D78B}" type="presParOf" srcId="{61D79D76-46FA-45BF-9800-FF7EE7AF77E8}" destId="{5202F605-0958-4654-899B-51B4D9CFC32C}" srcOrd="2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0DDD0C4-94FD-4363-862D-67DFFA3189D0}" type="doc">
      <dgm:prSet loTypeId="urn:microsoft.com/office/officeart/2005/8/layout/hierarchy2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E7A64A-567A-4955-AD2F-00F3009D1F58}">
      <dgm:prSet phldrT="[Text]" custT="1"/>
      <dgm:spPr/>
      <dgm:t>
        <a:bodyPr/>
        <a:lstStyle/>
        <a:p>
          <a:r>
            <a:rPr lang="fa-IR" sz="1250" b="1" dirty="0"/>
            <a:t>طراحی تکلیف</a:t>
          </a:r>
          <a:endParaRPr lang="en-US" sz="1250" b="1" dirty="0"/>
        </a:p>
      </dgm:t>
    </dgm:pt>
    <dgm:pt modelId="{88A047EF-3712-4987-A708-0F84D0085286}" type="parTrans" cxnId="{11CC83BE-2C2F-4D1B-ADC6-EEB9996E8B60}">
      <dgm:prSet/>
      <dgm:spPr/>
      <dgm:t>
        <a:bodyPr/>
        <a:lstStyle/>
        <a:p>
          <a:endParaRPr lang="en-US"/>
        </a:p>
      </dgm:t>
    </dgm:pt>
    <dgm:pt modelId="{8F494C4D-3E11-45CD-8194-7A5898602523}" type="sibTrans" cxnId="{11CC83BE-2C2F-4D1B-ADC6-EEB9996E8B60}">
      <dgm:prSet/>
      <dgm:spPr/>
      <dgm:t>
        <a:bodyPr/>
        <a:lstStyle/>
        <a:p>
          <a:endParaRPr lang="en-US"/>
        </a:p>
      </dgm:t>
    </dgm:pt>
    <dgm:pt modelId="{B6B8511D-FBCD-4A2C-87C0-9AF0D5FB45A4}">
      <dgm:prSet phldrT="[Text]" custT="1"/>
      <dgm:spPr/>
      <dgm:t>
        <a:bodyPr/>
        <a:lstStyle/>
        <a:p>
          <a:r>
            <a:rPr lang="fa-IR" sz="1250" b="1" dirty="0" err="1"/>
            <a:t>پیش‌پردازش</a:t>
          </a:r>
          <a:endParaRPr lang="en-US" sz="1250" b="1" dirty="0"/>
        </a:p>
      </dgm:t>
    </dgm:pt>
    <dgm:pt modelId="{7E8F5EC7-4925-4E62-8A05-647E9322918D}" type="parTrans" cxnId="{B945F5E9-FC03-412C-89A0-78C4CFAF4FA2}">
      <dgm:prSet/>
      <dgm:spPr/>
      <dgm:t>
        <a:bodyPr/>
        <a:lstStyle/>
        <a:p>
          <a:endParaRPr lang="en-US"/>
        </a:p>
      </dgm:t>
    </dgm:pt>
    <dgm:pt modelId="{E19CFC8D-B05D-4065-9700-F3AE122B80ED}" type="sibTrans" cxnId="{B945F5E9-FC03-412C-89A0-78C4CFAF4FA2}">
      <dgm:prSet/>
      <dgm:spPr/>
      <dgm:t>
        <a:bodyPr/>
        <a:lstStyle/>
        <a:p>
          <a:endParaRPr lang="en-US"/>
        </a:p>
      </dgm:t>
    </dgm:pt>
    <dgm:pt modelId="{9AF74F3B-6090-435F-BBB3-397256D35F2F}">
      <dgm:prSet phldrT="[Text]" custT="1"/>
      <dgm:spPr/>
      <dgm:t>
        <a:bodyPr/>
        <a:lstStyle/>
        <a:p>
          <a:r>
            <a:rPr lang="fa-IR" sz="1250" b="1" dirty="0"/>
            <a:t>اعمال فیلتر و حذف بازه زمانی خارج از رویدادها</a:t>
          </a:r>
          <a:endParaRPr lang="en-US" sz="1250" b="1" dirty="0"/>
        </a:p>
      </dgm:t>
    </dgm:pt>
    <dgm:pt modelId="{69F07607-EADC-4922-876F-7BBE42EB5EE9}" type="parTrans" cxnId="{FFBD40D0-26F6-4798-BE1B-E7F64847949D}">
      <dgm:prSet/>
      <dgm:spPr/>
      <dgm:t>
        <a:bodyPr/>
        <a:lstStyle/>
        <a:p>
          <a:endParaRPr lang="en-US"/>
        </a:p>
      </dgm:t>
    </dgm:pt>
    <dgm:pt modelId="{C89A2F13-944E-463A-80C1-746C29DAD77D}" type="sibTrans" cxnId="{FFBD40D0-26F6-4798-BE1B-E7F64847949D}">
      <dgm:prSet/>
      <dgm:spPr/>
      <dgm:t>
        <a:bodyPr/>
        <a:lstStyle/>
        <a:p>
          <a:endParaRPr lang="en-US"/>
        </a:p>
      </dgm:t>
    </dgm:pt>
    <dgm:pt modelId="{9FDC51F0-459E-4AE3-AB20-8247702B0A04}">
      <dgm:prSet phldrT="[Text]" custT="1"/>
      <dgm:spPr/>
      <dgm:t>
        <a:bodyPr/>
        <a:lstStyle/>
        <a:p>
          <a:pPr>
            <a:buFont typeface="Wingdings 3" panose="05040102010807070707" pitchFamily="18" charset="2"/>
            <a:buChar char=""/>
          </a:pPr>
          <a:r>
            <a:rPr lang="fa-IR" sz="1250" b="1" dirty="0"/>
            <a:t>دوره‌بندی زمانی</a:t>
          </a:r>
          <a:endParaRPr lang="en-US" sz="1250" b="1" dirty="0"/>
        </a:p>
      </dgm:t>
    </dgm:pt>
    <dgm:pt modelId="{871F354B-FDE3-4916-827E-464C4C46FAC0}" type="parTrans" cxnId="{93E86F94-1340-48CF-AC99-B6EEB9E0E7C2}">
      <dgm:prSet/>
      <dgm:spPr/>
      <dgm:t>
        <a:bodyPr/>
        <a:lstStyle/>
        <a:p>
          <a:endParaRPr lang="en-US"/>
        </a:p>
      </dgm:t>
    </dgm:pt>
    <dgm:pt modelId="{CE9917EF-F662-4860-BB6A-0F208BF83BA8}" type="sibTrans" cxnId="{93E86F94-1340-48CF-AC99-B6EEB9E0E7C2}">
      <dgm:prSet/>
      <dgm:spPr/>
      <dgm:t>
        <a:bodyPr/>
        <a:lstStyle/>
        <a:p>
          <a:endParaRPr lang="en-US"/>
        </a:p>
      </dgm:t>
    </dgm:pt>
    <dgm:pt modelId="{3A3FE417-401D-4892-B66C-D6FB96C148BD}">
      <dgm:prSet custT="1"/>
      <dgm:spPr/>
      <dgm:t>
        <a:bodyPr/>
        <a:lstStyle/>
        <a:p>
          <a:r>
            <a:rPr lang="fa-IR" sz="1250" b="1" dirty="0"/>
            <a:t>رسم پتانسیل‌های وابسته به رویداد</a:t>
          </a:r>
        </a:p>
      </dgm:t>
    </dgm:pt>
    <dgm:pt modelId="{699F5EDF-AE08-4A59-907C-7389652536EA}" type="parTrans" cxnId="{7999C9D5-6683-4109-8CBB-1A456AA36CAF}">
      <dgm:prSet/>
      <dgm:spPr/>
      <dgm:t>
        <a:bodyPr/>
        <a:lstStyle/>
        <a:p>
          <a:endParaRPr lang="en-US"/>
        </a:p>
      </dgm:t>
    </dgm:pt>
    <dgm:pt modelId="{F99D6049-EFDE-4D94-A3D6-28C7D3E196A2}" type="sibTrans" cxnId="{7999C9D5-6683-4109-8CBB-1A456AA36CAF}">
      <dgm:prSet/>
      <dgm:spPr/>
      <dgm:t>
        <a:bodyPr/>
        <a:lstStyle/>
        <a:p>
          <a:endParaRPr lang="en-US"/>
        </a:p>
      </dgm:t>
    </dgm:pt>
    <dgm:pt modelId="{CE66EA0C-706B-4E02-8888-593ED038F3F8}">
      <dgm:prSet phldrT="[Text]" custT="1"/>
      <dgm:spPr/>
      <dgm:t>
        <a:bodyPr/>
        <a:lstStyle/>
        <a:p>
          <a:r>
            <a:rPr lang="fa-IR" sz="1250" b="1" dirty="0"/>
            <a:t>پردازش</a:t>
          </a:r>
        </a:p>
      </dgm:t>
    </dgm:pt>
    <dgm:pt modelId="{394C8FEF-E334-45D7-885F-6021F778DADB}" type="parTrans" cxnId="{E74BED78-2489-4D9A-8ABF-BA614E01D788}">
      <dgm:prSet/>
      <dgm:spPr/>
      <dgm:t>
        <a:bodyPr/>
        <a:lstStyle/>
        <a:p>
          <a:endParaRPr lang="en-US"/>
        </a:p>
      </dgm:t>
    </dgm:pt>
    <dgm:pt modelId="{9E8EFC66-C679-45C7-AE84-A66F33F649F0}" type="sibTrans" cxnId="{E74BED78-2489-4D9A-8ABF-BA614E01D788}">
      <dgm:prSet/>
      <dgm:spPr/>
      <dgm:t>
        <a:bodyPr/>
        <a:lstStyle/>
        <a:p>
          <a:endParaRPr lang="en-US"/>
        </a:p>
      </dgm:t>
    </dgm:pt>
    <dgm:pt modelId="{B9CAF8E2-9F47-4F09-915C-4C1D1CDFAEC0}">
      <dgm:prSet phldrT="[Text]" custT="1"/>
      <dgm:spPr/>
      <dgm:t>
        <a:bodyPr/>
        <a:lstStyle/>
        <a:p>
          <a:r>
            <a:rPr lang="fa-IR" sz="1250" b="1" dirty="0"/>
            <a:t>استخراج 18 ویژگی از 53 کانال </a:t>
          </a:r>
          <a:endParaRPr lang="en-US" sz="1250" b="1" dirty="0"/>
        </a:p>
      </dgm:t>
    </dgm:pt>
    <dgm:pt modelId="{B2B257D6-DDEA-4A0A-8527-F040DEDB2CA2}" type="parTrans" cxnId="{3952C5D2-987E-492D-B3EA-B4CA5200BAE3}">
      <dgm:prSet/>
      <dgm:spPr/>
      <dgm:t>
        <a:bodyPr/>
        <a:lstStyle/>
        <a:p>
          <a:endParaRPr lang="en-US"/>
        </a:p>
      </dgm:t>
    </dgm:pt>
    <dgm:pt modelId="{1BE11C8B-B7AF-4E90-ADE4-4908168DAD26}" type="sibTrans" cxnId="{3952C5D2-987E-492D-B3EA-B4CA5200BAE3}">
      <dgm:prSet/>
      <dgm:spPr/>
      <dgm:t>
        <a:bodyPr/>
        <a:lstStyle/>
        <a:p>
          <a:endParaRPr lang="en-US"/>
        </a:p>
      </dgm:t>
    </dgm:pt>
    <dgm:pt modelId="{8F7E3D35-26EE-4E0A-920E-D0980F193DE1}">
      <dgm:prSet phldrT="[Text]" custT="1"/>
      <dgm:spPr/>
      <dgm:t>
        <a:bodyPr/>
        <a:lstStyle/>
        <a:p>
          <a:pPr>
            <a:buFont typeface="Wingdings 3" panose="05040102010807070707" pitchFamily="18" charset="2"/>
            <a:buChar char=""/>
          </a:pPr>
          <a:r>
            <a:rPr lang="fa-IR" sz="1250" b="1" dirty="0"/>
            <a:t>بررسی خصوصیات آماری ویژگی‌ها</a:t>
          </a:r>
          <a:endParaRPr lang="en-US" sz="1250" b="1" dirty="0"/>
        </a:p>
      </dgm:t>
    </dgm:pt>
    <dgm:pt modelId="{206537FE-73B0-4AF2-B1FC-342C56A3CEAC}" type="parTrans" cxnId="{0626910C-225A-406B-AA8C-AB563B37094C}">
      <dgm:prSet/>
      <dgm:spPr/>
      <dgm:t>
        <a:bodyPr/>
        <a:lstStyle/>
        <a:p>
          <a:endParaRPr lang="en-US"/>
        </a:p>
      </dgm:t>
    </dgm:pt>
    <dgm:pt modelId="{C86C9700-F968-4650-AB3F-43C6F7701ACF}" type="sibTrans" cxnId="{0626910C-225A-406B-AA8C-AB563B37094C}">
      <dgm:prSet/>
      <dgm:spPr/>
      <dgm:t>
        <a:bodyPr/>
        <a:lstStyle/>
        <a:p>
          <a:endParaRPr lang="en-US"/>
        </a:p>
      </dgm:t>
    </dgm:pt>
    <dgm:pt modelId="{2FE94D65-710F-443C-A01B-93DC5A83729E}">
      <dgm:prSet phldrT="[Text]" custT="1"/>
      <dgm:spPr/>
      <dgm:t>
        <a:bodyPr/>
        <a:lstStyle/>
        <a:p>
          <a:pPr>
            <a:buFont typeface="Wingdings 3" panose="05040102010807070707" pitchFamily="18" charset="2"/>
            <a:buChar char=""/>
          </a:pPr>
          <a:r>
            <a:rPr lang="fa-IR" sz="1250" b="1" dirty="0"/>
            <a:t>آزمون آماری ویلکاکسن</a:t>
          </a:r>
          <a:endParaRPr lang="en-US" sz="1250" b="1" dirty="0"/>
        </a:p>
      </dgm:t>
    </dgm:pt>
    <dgm:pt modelId="{B00EA161-C85E-4BF6-BEB2-9ECF81E3BCB9}" type="parTrans" cxnId="{7F76291F-2E0D-4529-9468-BD1500C020A4}">
      <dgm:prSet/>
      <dgm:spPr/>
      <dgm:t>
        <a:bodyPr/>
        <a:lstStyle/>
        <a:p>
          <a:endParaRPr lang="en-US"/>
        </a:p>
      </dgm:t>
    </dgm:pt>
    <dgm:pt modelId="{70E20E41-4F0A-4B8D-9161-CF5349E4F7D4}" type="sibTrans" cxnId="{7F76291F-2E0D-4529-9468-BD1500C020A4}">
      <dgm:prSet/>
      <dgm:spPr/>
      <dgm:t>
        <a:bodyPr/>
        <a:lstStyle/>
        <a:p>
          <a:endParaRPr lang="en-US"/>
        </a:p>
      </dgm:t>
    </dgm:pt>
    <dgm:pt modelId="{80CC0505-811C-442A-B60B-281640AEF2F8}">
      <dgm:prSet custT="1"/>
      <dgm:spPr/>
      <dgm:t>
        <a:bodyPr/>
        <a:lstStyle/>
        <a:p>
          <a:pPr>
            <a:buFont typeface="Wingdings 3" panose="05040102010807070707" pitchFamily="18" charset="2"/>
            <a:buChar char=""/>
          </a:pPr>
          <a:r>
            <a:rPr lang="fa-IR" sz="1250" b="1" dirty="0" err="1"/>
            <a:t>طبقه‌بندی</a:t>
          </a:r>
          <a:endParaRPr lang="en-US" sz="1250" b="1" dirty="0"/>
        </a:p>
      </dgm:t>
    </dgm:pt>
    <dgm:pt modelId="{AF3FF82B-08E8-44B5-84E8-4F5FFA6FCF60}" type="parTrans" cxnId="{42C18086-AB09-4FFE-9A1A-A9CDE464DA5F}">
      <dgm:prSet/>
      <dgm:spPr/>
      <dgm:t>
        <a:bodyPr/>
        <a:lstStyle/>
        <a:p>
          <a:endParaRPr lang="en-US"/>
        </a:p>
      </dgm:t>
    </dgm:pt>
    <dgm:pt modelId="{F376B8B6-E911-4F89-BA1C-1B3BBCB90542}" type="sibTrans" cxnId="{42C18086-AB09-4FFE-9A1A-A9CDE464DA5F}">
      <dgm:prSet/>
      <dgm:spPr/>
      <dgm:t>
        <a:bodyPr/>
        <a:lstStyle/>
        <a:p>
          <a:endParaRPr lang="en-US"/>
        </a:p>
      </dgm:t>
    </dgm:pt>
    <dgm:pt modelId="{94323D33-71C2-4033-97C1-D9577E9BFCE8}">
      <dgm:prSet phldrT="[Text]" custT="1"/>
      <dgm:spPr/>
      <dgm:t>
        <a:bodyPr/>
        <a:lstStyle/>
        <a:p>
          <a:pPr>
            <a:buFont typeface="Wingdings 3" panose="05040102010807070707" pitchFamily="18" charset="2"/>
            <a:buChar char=""/>
          </a:pPr>
          <a:r>
            <a:rPr lang="fa-IR" sz="1250" b="1" dirty="0"/>
            <a:t>نتیجه نهایی</a:t>
          </a:r>
          <a:endParaRPr lang="en-US" sz="1250" b="1" dirty="0"/>
        </a:p>
      </dgm:t>
    </dgm:pt>
    <dgm:pt modelId="{A4E619BA-D890-4C5E-AABE-6C53E97C8C4C}" type="parTrans" cxnId="{3C7477F6-C7E1-468F-88E0-EDC73EAAFFF8}">
      <dgm:prSet/>
      <dgm:spPr/>
      <dgm:t>
        <a:bodyPr/>
        <a:lstStyle/>
        <a:p>
          <a:endParaRPr lang="en-US"/>
        </a:p>
      </dgm:t>
    </dgm:pt>
    <dgm:pt modelId="{50CE8A79-B33E-4A30-9C0C-92169D12702C}" type="sibTrans" cxnId="{3C7477F6-C7E1-468F-88E0-EDC73EAAFFF8}">
      <dgm:prSet/>
      <dgm:spPr/>
      <dgm:t>
        <a:bodyPr/>
        <a:lstStyle/>
        <a:p>
          <a:endParaRPr lang="en-US"/>
        </a:p>
      </dgm:t>
    </dgm:pt>
    <dgm:pt modelId="{D1F9996D-8242-4B81-B1A5-04A028E2B01F}">
      <dgm:prSet custT="1"/>
      <dgm:spPr/>
      <dgm:t>
        <a:bodyPr/>
        <a:lstStyle/>
        <a:p>
          <a:r>
            <a:rPr lang="fa-IR" sz="1250" b="1" dirty="0"/>
            <a:t>رسم نمودارهای آشفتگی طیف وابسته به رویداد</a:t>
          </a:r>
        </a:p>
      </dgm:t>
    </dgm:pt>
    <dgm:pt modelId="{A8EEBFE9-08FE-4AAD-91E8-97072ECD3D8F}" type="parTrans" cxnId="{7E84A6DE-C8CC-45A5-9C7C-ACA821603CD1}">
      <dgm:prSet/>
      <dgm:spPr/>
      <dgm:t>
        <a:bodyPr/>
        <a:lstStyle/>
        <a:p>
          <a:endParaRPr lang="en-US"/>
        </a:p>
      </dgm:t>
    </dgm:pt>
    <dgm:pt modelId="{0A7EEF8E-ED00-4FA1-B3D5-F0FF78972E01}" type="sibTrans" cxnId="{7E84A6DE-C8CC-45A5-9C7C-ACA821603CD1}">
      <dgm:prSet/>
      <dgm:spPr/>
      <dgm:t>
        <a:bodyPr/>
        <a:lstStyle/>
        <a:p>
          <a:endParaRPr lang="en-US"/>
        </a:p>
      </dgm:t>
    </dgm:pt>
    <dgm:pt modelId="{AD20A616-D500-437B-B671-E2EE283E30F2}">
      <dgm:prSet custT="1"/>
      <dgm:spPr/>
      <dgm:t>
        <a:bodyPr/>
        <a:lstStyle/>
        <a:p>
          <a:pPr>
            <a:buFont typeface="Wingdings 3" panose="05040102010807070707" pitchFamily="18" charset="2"/>
            <a:buChar char=""/>
          </a:pPr>
          <a:r>
            <a:rPr lang="fa-IR" sz="1250" b="1"/>
            <a:t>محاسبه شاخص درگیری ذهنی کاربر</a:t>
          </a:r>
          <a:endParaRPr lang="en-US" sz="1250" b="1" dirty="0"/>
        </a:p>
      </dgm:t>
    </dgm:pt>
    <dgm:pt modelId="{DF6D0906-3D04-4C72-A238-86A52DA942DD}" type="parTrans" cxnId="{A593AD5A-6831-4756-98ED-2D345010406C}">
      <dgm:prSet/>
      <dgm:spPr/>
      <dgm:t>
        <a:bodyPr/>
        <a:lstStyle/>
        <a:p>
          <a:endParaRPr lang="en-US"/>
        </a:p>
      </dgm:t>
    </dgm:pt>
    <dgm:pt modelId="{A4650E3D-7102-4216-BF4A-348F81767354}" type="sibTrans" cxnId="{A593AD5A-6831-4756-98ED-2D345010406C}">
      <dgm:prSet/>
      <dgm:spPr/>
      <dgm:t>
        <a:bodyPr/>
        <a:lstStyle/>
        <a:p>
          <a:endParaRPr lang="en-US"/>
        </a:p>
      </dgm:t>
    </dgm:pt>
    <dgm:pt modelId="{CCAC40E6-597A-4B04-AC86-32DAC10463C9}" type="pres">
      <dgm:prSet presAssocID="{B0DDD0C4-94FD-4363-862D-67DFFA3189D0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3C02C7A7-8402-43C8-9736-47DC10209CD1}" type="pres">
      <dgm:prSet presAssocID="{B2E7A64A-567A-4955-AD2F-00F3009D1F58}" presName="root1" presStyleCnt="0"/>
      <dgm:spPr/>
    </dgm:pt>
    <dgm:pt modelId="{D720179D-7578-425F-9F7D-22AEAD51C4BF}" type="pres">
      <dgm:prSet presAssocID="{B2E7A64A-567A-4955-AD2F-00F3009D1F58}" presName="LevelOneTextNode" presStyleLbl="node0" presStyleIdx="0" presStyleCnt="1">
        <dgm:presLayoutVars>
          <dgm:chPref val="3"/>
        </dgm:presLayoutVars>
      </dgm:prSet>
      <dgm:spPr/>
    </dgm:pt>
    <dgm:pt modelId="{9A6D8523-2B95-4BDC-AABA-81AF600C1C4C}" type="pres">
      <dgm:prSet presAssocID="{B2E7A64A-567A-4955-AD2F-00F3009D1F58}" presName="level2hierChild" presStyleCnt="0"/>
      <dgm:spPr/>
    </dgm:pt>
    <dgm:pt modelId="{59E94761-4E9A-454B-A888-12703874075C}" type="pres">
      <dgm:prSet presAssocID="{7E8F5EC7-4925-4E62-8A05-647E9322918D}" presName="conn2-1" presStyleLbl="parChTrans1D2" presStyleIdx="0" presStyleCnt="1"/>
      <dgm:spPr/>
    </dgm:pt>
    <dgm:pt modelId="{62BC7501-75AD-42DF-A49E-DD7A88F7737F}" type="pres">
      <dgm:prSet presAssocID="{7E8F5EC7-4925-4E62-8A05-647E9322918D}" presName="connTx" presStyleLbl="parChTrans1D2" presStyleIdx="0" presStyleCnt="1"/>
      <dgm:spPr/>
    </dgm:pt>
    <dgm:pt modelId="{70A7629B-FB4A-4C92-A42A-6DC60BEF84AA}" type="pres">
      <dgm:prSet presAssocID="{B6B8511D-FBCD-4A2C-87C0-9AF0D5FB45A4}" presName="root2" presStyleCnt="0"/>
      <dgm:spPr/>
    </dgm:pt>
    <dgm:pt modelId="{15701CF3-3887-4079-B40A-2E4674ACB680}" type="pres">
      <dgm:prSet presAssocID="{B6B8511D-FBCD-4A2C-87C0-9AF0D5FB45A4}" presName="LevelTwoTextNode" presStyleLbl="node2" presStyleIdx="0" presStyleCnt="1">
        <dgm:presLayoutVars>
          <dgm:chPref val="3"/>
        </dgm:presLayoutVars>
      </dgm:prSet>
      <dgm:spPr/>
    </dgm:pt>
    <dgm:pt modelId="{CE104CD7-FF94-473F-84A7-E1B8FB20EFEC}" type="pres">
      <dgm:prSet presAssocID="{B6B8511D-FBCD-4A2C-87C0-9AF0D5FB45A4}" presName="level3hierChild" presStyleCnt="0"/>
      <dgm:spPr/>
    </dgm:pt>
    <dgm:pt modelId="{2F935611-291D-4833-A458-BC450708CE59}" type="pres">
      <dgm:prSet presAssocID="{69F07607-EADC-4922-876F-7BBE42EB5EE9}" presName="conn2-1" presStyleLbl="parChTrans1D3" presStyleIdx="0" presStyleCnt="4"/>
      <dgm:spPr/>
    </dgm:pt>
    <dgm:pt modelId="{EB1E452B-204B-4EAE-A1EF-6B2FAF168A1A}" type="pres">
      <dgm:prSet presAssocID="{69F07607-EADC-4922-876F-7BBE42EB5EE9}" presName="connTx" presStyleLbl="parChTrans1D3" presStyleIdx="0" presStyleCnt="4"/>
      <dgm:spPr/>
    </dgm:pt>
    <dgm:pt modelId="{44656A0F-B870-4FD4-9DCF-4892DC4DB258}" type="pres">
      <dgm:prSet presAssocID="{9AF74F3B-6090-435F-BBB3-397256D35F2F}" presName="root2" presStyleCnt="0"/>
      <dgm:spPr/>
    </dgm:pt>
    <dgm:pt modelId="{14113A6D-2DF8-4E7B-B11C-C3107940954D}" type="pres">
      <dgm:prSet presAssocID="{9AF74F3B-6090-435F-BBB3-397256D35F2F}" presName="LevelTwoTextNode" presStyleLbl="node3" presStyleIdx="0" presStyleCnt="4" custScaleY="180369">
        <dgm:presLayoutVars>
          <dgm:chPref val="3"/>
        </dgm:presLayoutVars>
      </dgm:prSet>
      <dgm:spPr/>
    </dgm:pt>
    <dgm:pt modelId="{AC2F8231-F56B-403D-94E4-4A09CB8149A3}" type="pres">
      <dgm:prSet presAssocID="{9AF74F3B-6090-435F-BBB3-397256D35F2F}" presName="level3hierChild" presStyleCnt="0"/>
      <dgm:spPr/>
    </dgm:pt>
    <dgm:pt modelId="{5644CF45-AF9B-4C96-9811-77E692837E1E}" type="pres">
      <dgm:prSet presAssocID="{871F354B-FDE3-4916-827E-464C4C46FAC0}" presName="conn2-1" presStyleLbl="parChTrans1D3" presStyleIdx="1" presStyleCnt="4"/>
      <dgm:spPr/>
    </dgm:pt>
    <dgm:pt modelId="{A568D838-3AE2-4788-9556-2708220BA5DD}" type="pres">
      <dgm:prSet presAssocID="{871F354B-FDE3-4916-827E-464C4C46FAC0}" presName="connTx" presStyleLbl="parChTrans1D3" presStyleIdx="1" presStyleCnt="4"/>
      <dgm:spPr/>
    </dgm:pt>
    <dgm:pt modelId="{8CEE7F9B-23E6-466C-8FDC-B42C8D0C45EE}" type="pres">
      <dgm:prSet presAssocID="{9FDC51F0-459E-4AE3-AB20-8247702B0A04}" presName="root2" presStyleCnt="0"/>
      <dgm:spPr/>
    </dgm:pt>
    <dgm:pt modelId="{401F7A1D-D088-4C9A-9980-77795C876E72}" type="pres">
      <dgm:prSet presAssocID="{9FDC51F0-459E-4AE3-AB20-8247702B0A04}" presName="LevelTwoTextNode" presStyleLbl="node3" presStyleIdx="1" presStyleCnt="4">
        <dgm:presLayoutVars>
          <dgm:chPref val="3"/>
        </dgm:presLayoutVars>
      </dgm:prSet>
      <dgm:spPr/>
    </dgm:pt>
    <dgm:pt modelId="{101E4867-3ABE-4451-A47E-5F8C9ABBCD2D}" type="pres">
      <dgm:prSet presAssocID="{9FDC51F0-459E-4AE3-AB20-8247702B0A04}" presName="level3hierChild" presStyleCnt="0"/>
      <dgm:spPr/>
    </dgm:pt>
    <dgm:pt modelId="{C5766662-45FB-4DC5-94F8-6DC6597BC562}" type="pres">
      <dgm:prSet presAssocID="{699F5EDF-AE08-4A59-907C-7389652536EA}" presName="conn2-1" presStyleLbl="parChTrans1D3" presStyleIdx="2" presStyleCnt="4"/>
      <dgm:spPr/>
    </dgm:pt>
    <dgm:pt modelId="{86AB717B-720E-44C9-905E-438461C0EBE9}" type="pres">
      <dgm:prSet presAssocID="{699F5EDF-AE08-4A59-907C-7389652536EA}" presName="connTx" presStyleLbl="parChTrans1D3" presStyleIdx="2" presStyleCnt="4"/>
      <dgm:spPr/>
    </dgm:pt>
    <dgm:pt modelId="{C6806E4B-8F95-4A25-8FBB-2937217581CA}" type="pres">
      <dgm:prSet presAssocID="{3A3FE417-401D-4892-B66C-D6FB96C148BD}" presName="root2" presStyleCnt="0"/>
      <dgm:spPr/>
    </dgm:pt>
    <dgm:pt modelId="{1B56D466-902D-41A0-B8F5-6E6B74A1063D}" type="pres">
      <dgm:prSet presAssocID="{3A3FE417-401D-4892-B66C-D6FB96C148BD}" presName="LevelTwoTextNode" presStyleLbl="node3" presStyleIdx="2" presStyleCnt="4" custScaleY="271499">
        <dgm:presLayoutVars>
          <dgm:chPref val="3"/>
        </dgm:presLayoutVars>
      </dgm:prSet>
      <dgm:spPr/>
    </dgm:pt>
    <dgm:pt modelId="{40820B60-4F4E-42DC-BE32-0A1700C7C50C}" type="pres">
      <dgm:prSet presAssocID="{3A3FE417-401D-4892-B66C-D6FB96C148BD}" presName="level3hierChild" presStyleCnt="0"/>
      <dgm:spPr/>
    </dgm:pt>
    <dgm:pt modelId="{49830AE3-6AEA-4DF5-A9F1-FA6E0B657416}" type="pres">
      <dgm:prSet presAssocID="{A8EEBFE9-08FE-4AAD-91E8-97072ECD3D8F}" presName="conn2-1" presStyleLbl="parChTrans1D3" presStyleIdx="3" presStyleCnt="4"/>
      <dgm:spPr/>
    </dgm:pt>
    <dgm:pt modelId="{ED6618B1-978A-4D84-9463-C61271168CE8}" type="pres">
      <dgm:prSet presAssocID="{A8EEBFE9-08FE-4AAD-91E8-97072ECD3D8F}" presName="connTx" presStyleLbl="parChTrans1D3" presStyleIdx="3" presStyleCnt="4"/>
      <dgm:spPr/>
    </dgm:pt>
    <dgm:pt modelId="{BCD2A46A-3807-471C-B2F5-DAE19C4C7A9F}" type="pres">
      <dgm:prSet presAssocID="{D1F9996D-8242-4B81-B1A5-04A028E2B01F}" presName="root2" presStyleCnt="0"/>
      <dgm:spPr/>
    </dgm:pt>
    <dgm:pt modelId="{E06140AF-15B3-4B97-A270-B70758E10FE9}" type="pres">
      <dgm:prSet presAssocID="{D1F9996D-8242-4B81-B1A5-04A028E2B01F}" presName="LevelTwoTextNode" presStyleLbl="node3" presStyleIdx="3" presStyleCnt="4" custScaleY="193136">
        <dgm:presLayoutVars>
          <dgm:chPref val="3"/>
        </dgm:presLayoutVars>
      </dgm:prSet>
      <dgm:spPr/>
    </dgm:pt>
    <dgm:pt modelId="{A7CF904F-7F72-4E8B-8C9B-85D512CACD6D}" type="pres">
      <dgm:prSet presAssocID="{D1F9996D-8242-4B81-B1A5-04A028E2B01F}" presName="level3hierChild" presStyleCnt="0"/>
      <dgm:spPr/>
    </dgm:pt>
    <dgm:pt modelId="{515FD501-770A-427F-8478-C104A9CFFCFF}" type="pres">
      <dgm:prSet presAssocID="{394C8FEF-E334-45D7-885F-6021F778DADB}" presName="conn2-1" presStyleLbl="parChTrans1D4" presStyleIdx="0" presStyleCnt="7"/>
      <dgm:spPr/>
    </dgm:pt>
    <dgm:pt modelId="{256CF946-24F5-48B0-B15D-FE2DB21614A4}" type="pres">
      <dgm:prSet presAssocID="{394C8FEF-E334-45D7-885F-6021F778DADB}" presName="connTx" presStyleLbl="parChTrans1D4" presStyleIdx="0" presStyleCnt="7"/>
      <dgm:spPr/>
    </dgm:pt>
    <dgm:pt modelId="{080ED3FF-CF0C-458D-8EEA-F003C2443D17}" type="pres">
      <dgm:prSet presAssocID="{CE66EA0C-706B-4E02-8888-593ED038F3F8}" presName="root2" presStyleCnt="0"/>
      <dgm:spPr/>
    </dgm:pt>
    <dgm:pt modelId="{B45B57C0-F559-4C96-AAA3-F126457B352F}" type="pres">
      <dgm:prSet presAssocID="{CE66EA0C-706B-4E02-8888-593ED038F3F8}" presName="LevelTwoTextNode" presStyleLbl="node4" presStyleIdx="0" presStyleCnt="7">
        <dgm:presLayoutVars>
          <dgm:chPref val="3"/>
        </dgm:presLayoutVars>
      </dgm:prSet>
      <dgm:spPr/>
    </dgm:pt>
    <dgm:pt modelId="{62C16C83-BF70-4A4C-B423-0D6C34AF0B9D}" type="pres">
      <dgm:prSet presAssocID="{CE66EA0C-706B-4E02-8888-593ED038F3F8}" presName="level3hierChild" presStyleCnt="0"/>
      <dgm:spPr/>
    </dgm:pt>
    <dgm:pt modelId="{71F9BE66-738C-4A21-9795-1DE30F11DC80}" type="pres">
      <dgm:prSet presAssocID="{B2B257D6-DDEA-4A0A-8527-F040DEDB2CA2}" presName="conn2-1" presStyleLbl="parChTrans1D4" presStyleIdx="1" presStyleCnt="7"/>
      <dgm:spPr/>
    </dgm:pt>
    <dgm:pt modelId="{EB920389-61D7-4030-8224-A23D40685325}" type="pres">
      <dgm:prSet presAssocID="{B2B257D6-DDEA-4A0A-8527-F040DEDB2CA2}" presName="connTx" presStyleLbl="parChTrans1D4" presStyleIdx="1" presStyleCnt="7"/>
      <dgm:spPr/>
    </dgm:pt>
    <dgm:pt modelId="{5FCB9471-B581-4782-AE17-E93F09D6C995}" type="pres">
      <dgm:prSet presAssocID="{B9CAF8E2-9F47-4F09-915C-4C1D1CDFAEC0}" presName="root2" presStyleCnt="0"/>
      <dgm:spPr/>
    </dgm:pt>
    <dgm:pt modelId="{6D276C17-5330-4AFB-90CC-A6B8BCF3A9CE}" type="pres">
      <dgm:prSet presAssocID="{B9CAF8E2-9F47-4F09-915C-4C1D1CDFAEC0}" presName="LevelTwoTextNode" presStyleLbl="node4" presStyleIdx="1" presStyleCnt="7" custScaleY="183347">
        <dgm:presLayoutVars>
          <dgm:chPref val="3"/>
        </dgm:presLayoutVars>
      </dgm:prSet>
      <dgm:spPr/>
    </dgm:pt>
    <dgm:pt modelId="{594932DE-F841-4605-BE6E-9AF360C0C15D}" type="pres">
      <dgm:prSet presAssocID="{B9CAF8E2-9F47-4F09-915C-4C1D1CDFAEC0}" presName="level3hierChild" presStyleCnt="0"/>
      <dgm:spPr/>
    </dgm:pt>
    <dgm:pt modelId="{AEE46176-E231-402A-A78C-A51C861FFAEF}" type="pres">
      <dgm:prSet presAssocID="{206537FE-73B0-4AF2-B1FC-342C56A3CEAC}" presName="conn2-1" presStyleLbl="parChTrans1D4" presStyleIdx="2" presStyleCnt="7"/>
      <dgm:spPr/>
    </dgm:pt>
    <dgm:pt modelId="{57236EBB-8F93-46CC-B2BD-58D924563FB6}" type="pres">
      <dgm:prSet presAssocID="{206537FE-73B0-4AF2-B1FC-342C56A3CEAC}" presName="connTx" presStyleLbl="parChTrans1D4" presStyleIdx="2" presStyleCnt="7"/>
      <dgm:spPr/>
    </dgm:pt>
    <dgm:pt modelId="{57696948-F031-4E30-B782-8173ECDA8DD2}" type="pres">
      <dgm:prSet presAssocID="{8F7E3D35-26EE-4E0A-920E-D0980F193DE1}" presName="root2" presStyleCnt="0"/>
      <dgm:spPr/>
    </dgm:pt>
    <dgm:pt modelId="{26D4BE26-1B28-48CB-B33B-12587613182A}" type="pres">
      <dgm:prSet presAssocID="{8F7E3D35-26EE-4E0A-920E-D0980F193DE1}" presName="LevelTwoTextNode" presStyleLbl="node4" presStyleIdx="2" presStyleCnt="7" custScaleY="176918">
        <dgm:presLayoutVars>
          <dgm:chPref val="3"/>
        </dgm:presLayoutVars>
      </dgm:prSet>
      <dgm:spPr/>
    </dgm:pt>
    <dgm:pt modelId="{6FAB0266-F2C8-4032-BC1E-3FD607104F1F}" type="pres">
      <dgm:prSet presAssocID="{8F7E3D35-26EE-4E0A-920E-D0980F193DE1}" presName="level3hierChild" presStyleCnt="0"/>
      <dgm:spPr/>
    </dgm:pt>
    <dgm:pt modelId="{D0DB41A4-5D5B-45D2-AECB-31749B59528F}" type="pres">
      <dgm:prSet presAssocID="{B00EA161-C85E-4BF6-BEB2-9ECF81E3BCB9}" presName="conn2-1" presStyleLbl="parChTrans1D4" presStyleIdx="3" presStyleCnt="7"/>
      <dgm:spPr/>
    </dgm:pt>
    <dgm:pt modelId="{935D8392-4AF8-4BE9-A026-FCCCC0E2EC5C}" type="pres">
      <dgm:prSet presAssocID="{B00EA161-C85E-4BF6-BEB2-9ECF81E3BCB9}" presName="connTx" presStyleLbl="parChTrans1D4" presStyleIdx="3" presStyleCnt="7"/>
      <dgm:spPr/>
    </dgm:pt>
    <dgm:pt modelId="{2CE37F2E-1561-4DA0-A202-20465EC878AC}" type="pres">
      <dgm:prSet presAssocID="{2FE94D65-710F-443C-A01B-93DC5A83729E}" presName="root2" presStyleCnt="0"/>
      <dgm:spPr/>
    </dgm:pt>
    <dgm:pt modelId="{E5021406-10F8-42DE-B367-6546A361CB76}" type="pres">
      <dgm:prSet presAssocID="{2FE94D65-710F-443C-A01B-93DC5A83729E}" presName="LevelTwoTextNode" presStyleLbl="node4" presStyleIdx="3" presStyleCnt="7">
        <dgm:presLayoutVars>
          <dgm:chPref val="3"/>
        </dgm:presLayoutVars>
      </dgm:prSet>
      <dgm:spPr/>
    </dgm:pt>
    <dgm:pt modelId="{58A367B2-7A93-4871-A034-F8E3C046BBF3}" type="pres">
      <dgm:prSet presAssocID="{2FE94D65-710F-443C-A01B-93DC5A83729E}" presName="level3hierChild" presStyleCnt="0"/>
      <dgm:spPr/>
    </dgm:pt>
    <dgm:pt modelId="{2661A20A-C60C-4FC5-A7D9-BBDE943AEB01}" type="pres">
      <dgm:prSet presAssocID="{DF6D0906-3D04-4C72-A238-86A52DA942DD}" presName="conn2-1" presStyleLbl="parChTrans1D4" presStyleIdx="4" presStyleCnt="7"/>
      <dgm:spPr/>
    </dgm:pt>
    <dgm:pt modelId="{F9F19AC2-BD13-4E57-801A-D489C1E27381}" type="pres">
      <dgm:prSet presAssocID="{DF6D0906-3D04-4C72-A238-86A52DA942DD}" presName="connTx" presStyleLbl="parChTrans1D4" presStyleIdx="4" presStyleCnt="7"/>
      <dgm:spPr/>
    </dgm:pt>
    <dgm:pt modelId="{A6B0D82C-2916-4475-84BA-7899EAC97602}" type="pres">
      <dgm:prSet presAssocID="{AD20A616-D500-437B-B671-E2EE283E30F2}" presName="root2" presStyleCnt="0"/>
      <dgm:spPr/>
    </dgm:pt>
    <dgm:pt modelId="{61388286-E957-4BA6-B1B6-56805BFD2980}" type="pres">
      <dgm:prSet presAssocID="{AD20A616-D500-437B-B671-E2EE283E30F2}" presName="LevelTwoTextNode" presStyleLbl="node4" presStyleIdx="4" presStyleCnt="7" custScaleY="162884">
        <dgm:presLayoutVars>
          <dgm:chPref val="3"/>
        </dgm:presLayoutVars>
      </dgm:prSet>
      <dgm:spPr/>
    </dgm:pt>
    <dgm:pt modelId="{773AEDB0-F2D5-4D93-81AA-1194C0DA632B}" type="pres">
      <dgm:prSet presAssocID="{AD20A616-D500-437B-B671-E2EE283E30F2}" presName="level3hierChild" presStyleCnt="0"/>
      <dgm:spPr/>
    </dgm:pt>
    <dgm:pt modelId="{1D14E4DD-11AB-4E3F-8EFB-5B1256D4DFDD}" type="pres">
      <dgm:prSet presAssocID="{AF3FF82B-08E8-44B5-84E8-4F5FFA6FCF60}" presName="conn2-1" presStyleLbl="parChTrans1D4" presStyleIdx="5" presStyleCnt="7"/>
      <dgm:spPr/>
    </dgm:pt>
    <dgm:pt modelId="{AF84DB8D-50DC-4404-A2C6-630810DD077E}" type="pres">
      <dgm:prSet presAssocID="{AF3FF82B-08E8-44B5-84E8-4F5FFA6FCF60}" presName="connTx" presStyleLbl="parChTrans1D4" presStyleIdx="5" presStyleCnt="7"/>
      <dgm:spPr/>
    </dgm:pt>
    <dgm:pt modelId="{0C9C9FFC-64F5-4797-9E25-00EF088F8DBB}" type="pres">
      <dgm:prSet presAssocID="{80CC0505-811C-442A-B60B-281640AEF2F8}" presName="root2" presStyleCnt="0"/>
      <dgm:spPr/>
    </dgm:pt>
    <dgm:pt modelId="{58D886F5-A2B9-4CF2-829F-4DB47EAF07FF}" type="pres">
      <dgm:prSet presAssocID="{80CC0505-811C-442A-B60B-281640AEF2F8}" presName="LevelTwoTextNode" presStyleLbl="node4" presStyleIdx="5" presStyleCnt="7">
        <dgm:presLayoutVars>
          <dgm:chPref val="3"/>
        </dgm:presLayoutVars>
      </dgm:prSet>
      <dgm:spPr/>
    </dgm:pt>
    <dgm:pt modelId="{430DDC12-FFDC-456A-B726-F37C41548D7B}" type="pres">
      <dgm:prSet presAssocID="{80CC0505-811C-442A-B60B-281640AEF2F8}" presName="level3hierChild" presStyleCnt="0"/>
      <dgm:spPr/>
    </dgm:pt>
    <dgm:pt modelId="{75A57896-B739-4116-B6C8-3DCACB4E8F1E}" type="pres">
      <dgm:prSet presAssocID="{A4E619BA-D890-4C5E-AABE-6C53E97C8C4C}" presName="conn2-1" presStyleLbl="parChTrans1D4" presStyleIdx="6" presStyleCnt="7"/>
      <dgm:spPr/>
    </dgm:pt>
    <dgm:pt modelId="{27129A8A-3F17-400E-9F3E-836CE68ED338}" type="pres">
      <dgm:prSet presAssocID="{A4E619BA-D890-4C5E-AABE-6C53E97C8C4C}" presName="connTx" presStyleLbl="parChTrans1D4" presStyleIdx="6" presStyleCnt="7"/>
      <dgm:spPr/>
    </dgm:pt>
    <dgm:pt modelId="{4D76E09E-713D-4ED1-AA95-E17D9664DBCF}" type="pres">
      <dgm:prSet presAssocID="{94323D33-71C2-4033-97C1-D9577E9BFCE8}" presName="root2" presStyleCnt="0"/>
      <dgm:spPr/>
    </dgm:pt>
    <dgm:pt modelId="{90E46EF1-84A4-4CBE-92CD-3E3E4C2BDAB2}" type="pres">
      <dgm:prSet presAssocID="{94323D33-71C2-4033-97C1-D9577E9BFCE8}" presName="LevelTwoTextNode" presStyleLbl="node4" presStyleIdx="6" presStyleCnt="7">
        <dgm:presLayoutVars>
          <dgm:chPref val="3"/>
        </dgm:presLayoutVars>
      </dgm:prSet>
      <dgm:spPr/>
    </dgm:pt>
    <dgm:pt modelId="{95DCA0FF-5C93-4471-99F6-3B25427F705D}" type="pres">
      <dgm:prSet presAssocID="{94323D33-71C2-4033-97C1-D9577E9BFCE8}" presName="level3hierChild" presStyleCnt="0"/>
      <dgm:spPr/>
    </dgm:pt>
  </dgm:ptLst>
  <dgm:cxnLst>
    <dgm:cxn modelId="{0626910C-225A-406B-AA8C-AB563B37094C}" srcId="{CE66EA0C-706B-4E02-8888-593ED038F3F8}" destId="{8F7E3D35-26EE-4E0A-920E-D0980F193DE1}" srcOrd="1" destOrd="0" parTransId="{206537FE-73B0-4AF2-B1FC-342C56A3CEAC}" sibTransId="{C86C9700-F968-4650-AB3F-43C6F7701ACF}"/>
    <dgm:cxn modelId="{146FEB0F-C575-42E9-8A34-9B0EAC982019}" type="presOf" srcId="{394C8FEF-E334-45D7-885F-6021F778DADB}" destId="{256CF946-24F5-48B0-B15D-FE2DB21614A4}" srcOrd="1" destOrd="0" presId="urn:microsoft.com/office/officeart/2005/8/layout/hierarchy2"/>
    <dgm:cxn modelId="{7F76291F-2E0D-4529-9468-BD1500C020A4}" srcId="{CE66EA0C-706B-4E02-8888-593ED038F3F8}" destId="{2FE94D65-710F-443C-A01B-93DC5A83729E}" srcOrd="2" destOrd="0" parTransId="{B00EA161-C85E-4BF6-BEB2-9ECF81E3BCB9}" sibTransId="{70E20E41-4F0A-4B8D-9161-CF5349E4F7D4}"/>
    <dgm:cxn modelId="{5D5ED51F-EBBC-4982-B6F4-C79C94693254}" type="presOf" srcId="{7E8F5EC7-4925-4E62-8A05-647E9322918D}" destId="{62BC7501-75AD-42DF-A49E-DD7A88F7737F}" srcOrd="1" destOrd="0" presId="urn:microsoft.com/office/officeart/2005/8/layout/hierarchy2"/>
    <dgm:cxn modelId="{49AEA02C-6558-4F3B-94C5-B55C0240F1CD}" type="presOf" srcId="{206537FE-73B0-4AF2-B1FC-342C56A3CEAC}" destId="{AEE46176-E231-402A-A78C-A51C861FFAEF}" srcOrd="0" destOrd="0" presId="urn:microsoft.com/office/officeart/2005/8/layout/hierarchy2"/>
    <dgm:cxn modelId="{8DBDAD38-AEC9-4811-9E67-B5ECD386ED3A}" type="presOf" srcId="{B6B8511D-FBCD-4A2C-87C0-9AF0D5FB45A4}" destId="{15701CF3-3887-4079-B40A-2E4674ACB680}" srcOrd="0" destOrd="0" presId="urn:microsoft.com/office/officeart/2005/8/layout/hierarchy2"/>
    <dgm:cxn modelId="{110D905E-DBEF-496A-BE7F-3B406DA6FB02}" type="presOf" srcId="{B2E7A64A-567A-4955-AD2F-00F3009D1F58}" destId="{D720179D-7578-425F-9F7D-22AEAD51C4BF}" srcOrd="0" destOrd="0" presId="urn:microsoft.com/office/officeart/2005/8/layout/hierarchy2"/>
    <dgm:cxn modelId="{896A7641-5B4D-4A30-9A38-1B6E6CF2A8B3}" type="presOf" srcId="{699F5EDF-AE08-4A59-907C-7389652536EA}" destId="{C5766662-45FB-4DC5-94F8-6DC6597BC562}" srcOrd="0" destOrd="0" presId="urn:microsoft.com/office/officeart/2005/8/layout/hierarchy2"/>
    <dgm:cxn modelId="{65D0D363-C3CD-41CF-BD1D-1A5DF67EC3F4}" type="presOf" srcId="{A4E619BA-D890-4C5E-AABE-6C53E97C8C4C}" destId="{27129A8A-3F17-400E-9F3E-836CE68ED338}" srcOrd="1" destOrd="0" presId="urn:microsoft.com/office/officeart/2005/8/layout/hierarchy2"/>
    <dgm:cxn modelId="{F32AD543-4061-4ED1-9385-35C4F7C47B35}" type="presOf" srcId="{DF6D0906-3D04-4C72-A238-86A52DA942DD}" destId="{2661A20A-C60C-4FC5-A7D9-BBDE943AEB01}" srcOrd="0" destOrd="0" presId="urn:microsoft.com/office/officeart/2005/8/layout/hierarchy2"/>
    <dgm:cxn modelId="{50B32749-12ED-49BF-8196-9C228609B837}" type="presOf" srcId="{D1F9996D-8242-4B81-B1A5-04A028E2B01F}" destId="{E06140AF-15B3-4B97-A270-B70758E10FE9}" srcOrd="0" destOrd="0" presId="urn:microsoft.com/office/officeart/2005/8/layout/hierarchy2"/>
    <dgm:cxn modelId="{1DBBD34A-ADD4-485B-90FA-C4C3B3914BD9}" type="presOf" srcId="{8F7E3D35-26EE-4E0A-920E-D0980F193DE1}" destId="{26D4BE26-1B28-48CB-B33B-12587613182A}" srcOrd="0" destOrd="0" presId="urn:microsoft.com/office/officeart/2005/8/layout/hierarchy2"/>
    <dgm:cxn modelId="{1E72676B-FAB9-4B2D-A7BA-45932595313A}" type="presOf" srcId="{DF6D0906-3D04-4C72-A238-86A52DA942DD}" destId="{F9F19AC2-BD13-4E57-801A-D489C1E27381}" srcOrd="1" destOrd="0" presId="urn:microsoft.com/office/officeart/2005/8/layout/hierarchy2"/>
    <dgm:cxn modelId="{F681CD70-DA06-4F4B-9551-BBA01BCAA1B4}" type="presOf" srcId="{9FDC51F0-459E-4AE3-AB20-8247702B0A04}" destId="{401F7A1D-D088-4C9A-9980-77795C876E72}" srcOrd="0" destOrd="0" presId="urn:microsoft.com/office/officeart/2005/8/layout/hierarchy2"/>
    <dgm:cxn modelId="{2D1CEA52-7D0B-4210-8A92-0C4BEC5FAC50}" type="presOf" srcId="{B0DDD0C4-94FD-4363-862D-67DFFA3189D0}" destId="{CCAC40E6-597A-4B04-AC86-32DAC10463C9}" srcOrd="0" destOrd="0" presId="urn:microsoft.com/office/officeart/2005/8/layout/hierarchy2"/>
    <dgm:cxn modelId="{F1E11773-054B-4895-8A29-10B23816AD50}" type="presOf" srcId="{69F07607-EADC-4922-876F-7BBE42EB5EE9}" destId="{2F935611-291D-4833-A458-BC450708CE59}" srcOrd="0" destOrd="0" presId="urn:microsoft.com/office/officeart/2005/8/layout/hierarchy2"/>
    <dgm:cxn modelId="{32F1F553-E767-412B-9953-EA094155BACF}" type="presOf" srcId="{AF3FF82B-08E8-44B5-84E8-4F5FFA6FCF60}" destId="{AF84DB8D-50DC-4404-A2C6-630810DD077E}" srcOrd="1" destOrd="0" presId="urn:microsoft.com/office/officeart/2005/8/layout/hierarchy2"/>
    <dgm:cxn modelId="{60710C76-4B97-4C82-B392-FA63A68D2F60}" type="presOf" srcId="{80CC0505-811C-442A-B60B-281640AEF2F8}" destId="{58D886F5-A2B9-4CF2-829F-4DB47EAF07FF}" srcOrd="0" destOrd="0" presId="urn:microsoft.com/office/officeart/2005/8/layout/hierarchy2"/>
    <dgm:cxn modelId="{D0EDA356-8DFD-4B84-AE79-81688DA76C84}" type="presOf" srcId="{AD20A616-D500-437B-B671-E2EE283E30F2}" destId="{61388286-E957-4BA6-B1B6-56805BFD2980}" srcOrd="0" destOrd="0" presId="urn:microsoft.com/office/officeart/2005/8/layout/hierarchy2"/>
    <dgm:cxn modelId="{65E9C758-C971-405E-B1B2-A9B9E7866E82}" type="presOf" srcId="{AF3FF82B-08E8-44B5-84E8-4F5FFA6FCF60}" destId="{1D14E4DD-11AB-4E3F-8EFB-5B1256D4DFDD}" srcOrd="0" destOrd="0" presId="urn:microsoft.com/office/officeart/2005/8/layout/hierarchy2"/>
    <dgm:cxn modelId="{E74BED78-2489-4D9A-8ABF-BA614E01D788}" srcId="{D1F9996D-8242-4B81-B1A5-04A028E2B01F}" destId="{CE66EA0C-706B-4E02-8888-593ED038F3F8}" srcOrd="0" destOrd="0" parTransId="{394C8FEF-E334-45D7-885F-6021F778DADB}" sibTransId="{9E8EFC66-C679-45C7-AE84-A66F33F649F0}"/>
    <dgm:cxn modelId="{A593AD5A-6831-4756-98ED-2D345010406C}" srcId="{CE66EA0C-706B-4E02-8888-593ED038F3F8}" destId="{AD20A616-D500-437B-B671-E2EE283E30F2}" srcOrd="3" destOrd="0" parTransId="{DF6D0906-3D04-4C72-A238-86A52DA942DD}" sibTransId="{A4650E3D-7102-4216-BF4A-348F81767354}"/>
    <dgm:cxn modelId="{E74A5381-ACE5-4CBD-9BBD-172A805380F1}" type="presOf" srcId="{871F354B-FDE3-4916-827E-464C4C46FAC0}" destId="{A568D838-3AE2-4788-9556-2708220BA5DD}" srcOrd="1" destOrd="0" presId="urn:microsoft.com/office/officeart/2005/8/layout/hierarchy2"/>
    <dgm:cxn modelId="{42C18086-AB09-4FFE-9A1A-A9CDE464DA5F}" srcId="{CE66EA0C-706B-4E02-8888-593ED038F3F8}" destId="{80CC0505-811C-442A-B60B-281640AEF2F8}" srcOrd="4" destOrd="0" parTransId="{AF3FF82B-08E8-44B5-84E8-4F5FFA6FCF60}" sibTransId="{F376B8B6-E911-4F89-BA1C-1B3BBCB90542}"/>
    <dgm:cxn modelId="{805C9D89-6A65-49B1-80FF-E2D1712C4922}" type="presOf" srcId="{699F5EDF-AE08-4A59-907C-7389652536EA}" destId="{86AB717B-720E-44C9-905E-438461C0EBE9}" srcOrd="1" destOrd="0" presId="urn:microsoft.com/office/officeart/2005/8/layout/hierarchy2"/>
    <dgm:cxn modelId="{0A70AA8A-CDEA-415F-9B9F-CE3B9739C05B}" type="presOf" srcId="{2FE94D65-710F-443C-A01B-93DC5A83729E}" destId="{E5021406-10F8-42DE-B367-6546A361CB76}" srcOrd="0" destOrd="0" presId="urn:microsoft.com/office/officeart/2005/8/layout/hierarchy2"/>
    <dgm:cxn modelId="{93E86F94-1340-48CF-AC99-B6EEB9E0E7C2}" srcId="{B6B8511D-FBCD-4A2C-87C0-9AF0D5FB45A4}" destId="{9FDC51F0-459E-4AE3-AB20-8247702B0A04}" srcOrd="1" destOrd="0" parTransId="{871F354B-FDE3-4916-827E-464C4C46FAC0}" sibTransId="{CE9917EF-F662-4860-BB6A-0F208BF83BA8}"/>
    <dgm:cxn modelId="{16924A96-0D08-4719-9D3D-53FA67E3DA01}" type="presOf" srcId="{206537FE-73B0-4AF2-B1FC-342C56A3CEAC}" destId="{57236EBB-8F93-46CC-B2BD-58D924563FB6}" srcOrd="1" destOrd="0" presId="urn:microsoft.com/office/officeart/2005/8/layout/hierarchy2"/>
    <dgm:cxn modelId="{FCACE497-BFCF-49E3-B75F-E43642F88F48}" type="presOf" srcId="{394C8FEF-E334-45D7-885F-6021F778DADB}" destId="{515FD501-770A-427F-8478-C104A9CFFCFF}" srcOrd="0" destOrd="0" presId="urn:microsoft.com/office/officeart/2005/8/layout/hierarchy2"/>
    <dgm:cxn modelId="{E5EB5D9E-8917-4007-8F1A-574D69A49D73}" type="presOf" srcId="{94323D33-71C2-4033-97C1-D9577E9BFCE8}" destId="{90E46EF1-84A4-4CBE-92CD-3E3E4C2BDAB2}" srcOrd="0" destOrd="0" presId="urn:microsoft.com/office/officeart/2005/8/layout/hierarchy2"/>
    <dgm:cxn modelId="{15790AA2-3D38-412C-87AE-B43F3FFCE983}" type="presOf" srcId="{69F07607-EADC-4922-876F-7BBE42EB5EE9}" destId="{EB1E452B-204B-4EAE-A1EF-6B2FAF168A1A}" srcOrd="1" destOrd="0" presId="urn:microsoft.com/office/officeart/2005/8/layout/hierarchy2"/>
    <dgm:cxn modelId="{D6FD64A5-C301-4362-B8CE-6A89188AE42C}" type="presOf" srcId="{B2B257D6-DDEA-4A0A-8527-F040DEDB2CA2}" destId="{71F9BE66-738C-4A21-9795-1DE30F11DC80}" srcOrd="0" destOrd="0" presId="urn:microsoft.com/office/officeart/2005/8/layout/hierarchy2"/>
    <dgm:cxn modelId="{119198A7-AEB6-4023-9F8E-4D3660B2E33E}" type="presOf" srcId="{B00EA161-C85E-4BF6-BEB2-9ECF81E3BCB9}" destId="{935D8392-4AF8-4BE9-A026-FCCCC0E2EC5C}" srcOrd="1" destOrd="0" presId="urn:microsoft.com/office/officeart/2005/8/layout/hierarchy2"/>
    <dgm:cxn modelId="{B8B5B4AC-912F-4538-9ECC-29417A5C9AA1}" type="presOf" srcId="{A8EEBFE9-08FE-4AAD-91E8-97072ECD3D8F}" destId="{ED6618B1-978A-4D84-9463-C61271168CE8}" srcOrd="1" destOrd="0" presId="urn:microsoft.com/office/officeart/2005/8/layout/hierarchy2"/>
    <dgm:cxn modelId="{29B5B2B8-17B8-4708-B7B4-3C506B4AA2BC}" type="presOf" srcId="{CE66EA0C-706B-4E02-8888-593ED038F3F8}" destId="{B45B57C0-F559-4C96-AAA3-F126457B352F}" srcOrd="0" destOrd="0" presId="urn:microsoft.com/office/officeart/2005/8/layout/hierarchy2"/>
    <dgm:cxn modelId="{385567BA-3CFA-4577-80B8-0B999E29AD24}" type="presOf" srcId="{B00EA161-C85E-4BF6-BEB2-9ECF81E3BCB9}" destId="{D0DB41A4-5D5B-45D2-AECB-31749B59528F}" srcOrd="0" destOrd="0" presId="urn:microsoft.com/office/officeart/2005/8/layout/hierarchy2"/>
    <dgm:cxn modelId="{11CC83BE-2C2F-4D1B-ADC6-EEB9996E8B60}" srcId="{B0DDD0C4-94FD-4363-862D-67DFFA3189D0}" destId="{B2E7A64A-567A-4955-AD2F-00F3009D1F58}" srcOrd="0" destOrd="0" parTransId="{88A047EF-3712-4987-A708-0F84D0085286}" sibTransId="{8F494C4D-3E11-45CD-8194-7A5898602523}"/>
    <dgm:cxn modelId="{479B07C5-C5AB-4828-B734-4FC044E2116A}" type="presOf" srcId="{3A3FE417-401D-4892-B66C-D6FB96C148BD}" destId="{1B56D466-902D-41A0-B8F5-6E6B74A1063D}" srcOrd="0" destOrd="0" presId="urn:microsoft.com/office/officeart/2005/8/layout/hierarchy2"/>
    <dgm:cxn modelId="{51B9F8C9-4C69-4E84-AF3A-58815185500C}" type="presOf" srcId="{9AF74F3B-6090-435F-BBB3-397256D35F2F}" destId="{14113A6D-2DF8-4E7B-B11C-C3107940954D}" srcOrd="0" destOrd="0" presId="urn:microsoft.com/office/officeart/2005/8/layout/hierarchy2"/>
    <dgm:cxn modelId="{775728CB-F643-49AD-AF88-6DD47C49D163}" type="presOf" srcId="{7E8F5EC7-4925-4E62-8A05-647E9322918D}" destId="{59E94761-4E9A-454B-A888-12703874075C}" srcOrd="0" destOrd="0" presId="urn:microsoft.com/office/officeart/2005/8/layout/hierarchy2"/>
    <dgm:cxn modelId="{FFBD40D0-26F6-4798-BE1B-E7F64847949D}" srcId="{B6B8511D-FBCD-4A2C-87C0-9AF0D5FB45A4}" destId="{9AF74F3B-6090-435F-BBB3-397256D35F2F}" srcOrd="0" destOrd="0" parTransId="{69F07607-EADC-4922-876F-7BBE42EB5EE9}" sibTransId="{C89A2F13-944E-463A-80C1-746C29DAD77D}"/>
    <dgm:cxn modelId="{3952C5D2-987E-492D-B3EA-B4CA5200BAE3}" srcId="{CE66EA0C-706B-4E02-8888-593ED038F3F8}" destId="{B9CAF8E2-9F47-4F09-915C-4C1D1CDFAEC0}" srcOrd="0" destOrd="0" parTransId="{B2B257D6-DDEA-4A0A-8527-F040DEDB2CA2}" sibTransId="{1BE11C8B-B7AF-4E90-ADE4-4908168DAD26}"/>
    <dgm:cxn modelId="{7999C9D5-6683-4109-8CBB-1A456AA36CAF}" srcId="{B6B8511D-FBCD-4A2C-87C0-9AF0D5FB45A4}" destId="{3A3FE417-401D-4892-B66C-D6FB96C148BD}" srcOrd="2" destOrd="0" parTransId="{699F5EDF-AE08-4A59-907C-7389652536EA}" sibTransId="{F99D6049-EFDE-4D94-A3D6-28C7D3E196A2}"/>
    <dgm:cxn modelId="{7E84A6DE-C8CC-45A5-9C7C-ACA821603CD1}" srcId="{B6B8511D-FBCD-4A2C-87C0-9AF0D5FB45A4}" destId="{D1F9996D-8242-4B81-B1A5-04A028E2B01F}" srcOrd="3" destOrd="0" parTransId="{A8EEBFE9-08FE-4AAD-91E8-97072ECD3D8F}" sibTransId="{0A7EEF8E-ED00-4FA1-B3D5-F0FF78972E01}"/>
    <dgm:cxn modelId="{AC21E6E4-7EA4-41D9-A229-2FD395EA7FAE}" type="presOf" srcId="{B2B257D6-DDEA-4A0A-8527-F040DEDB2CA2}" destId="{EB920389-61D7-4030-8224-A23D40685325}" srcOrd="1" destOrd="0" presId="urn:microsoft.com/office/officeart/2005/8/layout/hierarchy2"/>
    <dgm:cxn modelId="{B945F5E9-FC03-412C-89A0-78C4CFAF4FA2}" srcId="{B2E7A64A-567A-4955-AD2F-00F3009D1F58}" destId="{B6B8511D-FBCD-4A2C-87C0-9AF0D5FB45A4}" srcOrd="0" destOrd="0" parTransId="{7E8F5EC7-4925-4E62-8A05-647E9322918D}" sibTransId="{E19CFC8D-B05D-4065-9700-F3AE122B80ED}"/>
    <dgm:cxn modelId="{B55707EE-BCB5-4431-8264-FEB735C3F5E1}" type="presOf" srcId="{A8EEBFE9-08FE-4AAD-91E8-97072ECD3D8F}" destId="{49830AE3-6AEA-4DF5-A9F1-FA6E0B657416}" srcOrd="0" destOrd="0" presId="urn:microsoft.com/office/officeart/2005/8/layout/hierarchy2"/>
    <dgm:cxn modelId="{2F2B11EF-5A14-48C1-8BB2-03F3CD8F5FED}" type="presOf" srcId="{B9CAF8E2-9F47-4F09-915C-4C1D1CDFAEC0}" destId="{6D276C17-5330-4AFB-90CC-A6B8BCF3A9CE}" srcOrd="0" destOrd="0" presId="urn:microsoft.com/office/officeart/2005/8/layout/hierarchy2"/>
    <dgm:cxn modelId="{84ED34EF-5667-4B4E-A21B-355F6D3F2D13}" type="presOf" srcId="{871F354B-FDE3-4916-827E-464C4C46FAC0}" destId="{5644CF45-AF9B-4C96-9811-77E692837E1E}" srcOrd="0" destOrd="0" presId="urn:microsoft.com/office/officeart/2005/8/layout/hierarchy2"/>
    <dgm:cxn modelId="{22FD5BF3-75A1-4CE8-BC6F-90D0D666EB28}" type="presOf" srcId="{A4E619BA-D890-4C5E-AABE-6C53E97C8C4C}" destId="{75A57896-B739-4116-B6C8-3DCACB4E8F1E}" srcOrd="0" destOrd="0" presId="urn:microsoft.com/office/officeart/2005/8/layout/hierarchy2"/>
    <dgm:cxn modelId="{3C7477F6-C7E1-468F-88E0-EDC73EAAFFF8}" srcId="{80CC0505-811C-442A-B60B-281640AEF2F8}" destId="{94323D33-71C2-4033-97C1-D9577E9BFCE8}" srcOrd="0" destOrd="0" parTransId="{A4E619BA-D890-4C5E-AABE-6C53E97C8C4C}" sibTransId="{50CE8A79-B33E-4A30-9C0C-92169D12702C}"/>
    <dgm:cxn modelId="{B653A870-C981-4A8E-B0BC-30D36E1C167D}" type="presParOf" srcId="{CCAC40E6-597A-4B04-AC86-32DAC10463C9}" destId="{3C02C7A7-8402-43C8-9736-47DC10209CD1}" srcOrd="0" destOrd="0" presId="urn:microsoft.com/office/officeart/2005/8/layout/hierarchy2"/>
    <dgm:cxn modelId="{52BF9018-37AF-404F-8D49-ED35C7693B54}" type="presParOf" srcId="{3C02C7A7-8402-43C8-9736-47DC10209CD1}" destId="{D720179D-7578-425F-9F7D-22AEAD51C4BF}" srcOrd="0" destOrd="0" presId="urn:microsoft.com/office/officeart/2005/8/layout/hierarchy2"/>
    <dgm:cxn modelId="{650CD193-39D6-4600-ACB4-BD3E0097DCD9}" type="presParOf" srcId="{3C02C7A7-8402-43C8-9736-47DC10209CD1}" destId="{9A6D8523-2B95-4BDC-AABA-81AF600C1C4C}" srcOrd="1" destOrd="0" presId="urn:microsoft.com/office/officeart/2005/8/layout/hierarchy2"/>
    <dgm:cxn modelId="{943C640B-9CA4-499A-8150-D75F710C80A9}" type="presParOf" srcId="{9A6D8523-2B95-4BDC-AABA-81AF600C1C4C}" destId="{59E94761-4E9A-454B-A888-12703874075C}" srcOrd="0" destOrd="0" presId="urn:microsoft.com/office/officeart/2005/8/layout/hierarchy2"/>
    <dgm:cxn modelId="{633F040A-E7D9-496F-9E01-BA16E4595984}" type="presParOf" srcId="{59E94761-4E9A-454B-A888-12703874075C}" destId="{62BC7501-75AD-42DF-A49E-DD7A88F7737F}" srcOrd="0" destOrd="0" presId="urn:microsoft.com/office/officeart/2005/8/layout/hierarchy2"/>
    <dgm:cxn modelId="{179B2964-174C-44DC-AB2C-B4582A7CD0F5}" type="presParOf" srcId="{9A6D8523-2B95-4BDC-AABA-81AF600C1C4C}" destId="{70A7629B-FB4A-4C92-A42A-6DC60BEF84AA}" srcOrd="1" destOrd="0" presId="urn:microsoft.com/office/officeart/2005/8/layout/hierarchy2"/>
    <dgm:cxn modelId="{4B896B0A-A424-42F1-985B-27FDD35823E2}" type="presParOf" srcId="{70A7629B-FB4A-4C92-A42A-6DC60BEF84AA}" destId="{15701CF3-3887-4079-B40A-2E4674ACB680}" srcOrd="0" destOrd="0" presId="urn:microsoft.com/office/officeart/2005/8/layout/hierarchy2"/>
    <dgm:cxn modelId="{88CB16BF-895B-43CE-A05C-DE08836A8F25}" type="presParOf" srcId="{70A7629B-FB4A-4C92-A42A-6DC60BEF84AA}" destId="{CE104CD7-FF94-473F-84A7-E1B8FB20EFEC}" srcOrd="1" destOrd="0" presId="urn:microsoft.com/office/officeart/2005/8/layout/hierarchy2"/>
    <dgm:cxn modelId="{AA2A4FFF-3887-4C6A-AA94-1DEB40DD6186}" type="presParOf" srcId="{CE104CD7-FF94-473F-84A7-E1B8FB20EFEC}" destId="{2F935611-291D-4833-A458-BC450708CE59}" srcOrd="0" destOrd="0" presId="urn:microsoft.com/office/officeart/2005/8/layout/hierarchy2"/>
    <dgm:cxn modelId="{F8961F33-0754-4497-877B-1E8E3BCFFF89}" type="presParOf" srcId="{2F935611-291D-4833-A458-BC450708CE59}" destId="{EB1E452B-204B-4EAE-A1EF-6B2FAF168A1A}" srcOrd="0" destOrd="0" presId="urn:microsoft.com/office/officeart/2005/8/layout/hierarchy2"/>
    <dgm:cxn modelId="{1E66DF88-4262-45AB-87CF-D085161F009C}" type="presParOf" srcId="{CE104CD7-FF94-473F-84A7-E1B8FB20EFEC}" destId="{44656A0F-B870-4FD4-9DCF-4892DC4DB258}" srcOrd="1" destOrd="0" presId="urn:microsoft.com/office/officeart/2005/8/layout/hierarchy2"/>
    <dgm:cxn modelId="{C8E38BBC-E836-4835-9618-B60F4DF49507}" type="presParOf" srcId="{44656A0F-B870-4FD4-9DCF-4892DC4DB258}" destId="{14113A6D-2DF8-4E7B-B11C-C3107940954D}" srcOrd="0" destOrd="0" presId="urn:microsoft.com/office/officeart/2005/8/layout/hierarchy2"/>
    <dgm:cxn modelId="{6CC2E0C4-6361-4C41-B3DD-A04E8C641B95}" type="presParOf" srcId="{44656A0F-B870-4FD4-9DCF-4892DC4DB258}" destId="{AC2F8231-F56B-403D-94E4-4A09CB8149A3}" srcOrd="1" destOrd="0" presId="urn:microsoft.com/office/officeart/2005/8/layout/hierarchy2"/>
    <dgm:cxn modelId="{A0908131-0EAB-4E51-A471-5DE21447DB20}" type="presParOf" srcId="{CE104CD7-FF94-473F-84A7-E1B8FB20EFEC}" destId="{5644CF45-AF9B-4C96-9811-77E692837E1E}" srcOrd="2" destOrd="0" presId="urn:microsoft.com/office/officeart/2005/8/layout/hierarchy2"/>
    <dgm:cxn modelId="{291AD273-F4EA-4815-8805-C17D282C3F05}" type="presParOf" srcId="{5644CF45-AF9B-4C96-9811-77E692837E1E}" destId="{A568D838-3AE2-4788-9556-2708220BA5DD}" srcOrd="0" destOrd="0" presId="urn:microsoft.com/office/officeart/2005/8/layout/hierarchy2"/>
    <dgm:cxn modelId="{6B250321-9CEE-4281-B439-4A44FC49F408}" type="presParOf" srcId="{CE104CD7-FF94-473F-84A7-E1B8FB20EFEC}" destId="{8CEE7F9B-23E6-466C-8FDC-B42C8D0C45EE}" srcOrd="3" destOrd="0" presId="urn:microsoft.com/office/officeart/2005/8/layout/hierarchy2"/>
    <dgm:cxn modelId="{9C539F1A-8E90-4985-933E-4ADEC8682A0C}" type="presParOf" srcId="{8CEE7F9B-23E6-466C-8FDC-B42C8D0C45EE}" destId="{401F7A1D-D088-4C9A-9980-77795C876E72}" srcOrd="0" destOrd="0" presId="urn:microsoft.com/office/officeart/2005/8/layout/hierarchy2"/>
    <dgm:cxn modelId="{AC6D8043-1215-4F8D-9C7F-F5C1B403E504}" type="presParOf" srcId="{8CEE7F9B-23E6-466C-8FDC-B42C8D0C45EE}" destId="{101E4867-3ABE-4451-A47E-5F8C9ABBCD2D}" srcOrd="1" destOrd="0" presId="urn:microsoft.com/office/officeart/2005/8/layout/hierarchy2"/>
    <dgm:cxn modelId="{0B412761-CC2F-4913-9E52-F90B0E30BA37}" type="presParOf" srcId="{CE104CD7-FF94-473F-84A7-E1B8FB20EFEC}" destId="{C5766662-45FB-4DC5-94F8-6DC6597BC562}" srcOrd="4" destOrd="0" presId="urn:microsoft.com/office/officeart/2005/8/layout/hierarchy2"/>
    <dgm:cxn modelId="{19EFB294-DC58-4C8A-8A9A-353D844229AE}" type="presParOf" srcId="{C5766662-45FB-4DC5-94F8-6DC6597BC562}" destId="{86AB717B-720E-44C9-905E-438461C0EBE9}" srcOrd="0" destOrd="0" presId="urn:microsoft.com/office/officeart/2005/8/layout/hierarchy2"/>
    <dgm:cxn modelId="{4C69C213-987A-47C2-A850-AA6E6A3FF35E}" type="presParOf" srcId="{CE104CD7-FF94-473F-84A7-E1B8FB20EFEC}" destId="{C6806E4B-8F95-4A25-8FBB-2937217581CA}" srcOrd="5" destOrd="0" presId="urn:microsoft.com/office/officeart/2005/8/layout/hierarchy2"/>
    <dgm:cxn modelId="{1A6D53B7-85F9-49F7-A38B-304D5BB470AB}" type="presParOf" srcId="{C6806E4B-8F95-4A25-8FBB-2937217581CA}" destId="{1B56D466-902D-41A0-B8F5-6E6B74A1063D}" srcOrd="0" destOrd="0" presId="urn:microsoft.com/office/officeart/2005/8/layout/hierarchy2"/>
    <dgm:cxn modelId="{217ED925-693C-444B-8B18-833BEE4759E1}" type="presParOf" srcId="{C6806E4B-8F95-4A25-8FBB-2937217581CA}" destId="{40820B60-4F4E-42DC-BE32-0A1700C7C50C}" srcOrd="1" destOrd="0" presId="urn:microsoft.com/office/officeart/2005/8/layout/hierarchy2"/>
    <dgm:cxn modelId="{CC9500B5-FE98-4320-9330-926882101AEB}" type="presParOf" srcId="{CE104CD7-FF94-473F-84A7-E1B8FB20EFEC}" destId="{49830AE3-6AEA-4DF5-A9F1-FA6E0B657416}" srcOrd="6" destOrd="0" presId="urn:microsoft.com/office/officeart/2005/8/layout/hierarchy2"/>
    <dgm:cxn modelId="{C331D356-CDDA-4B3F-B666-D3790A172550}" type="presParOf" srcId="{49830AE3-6AEA-4DF5-A9F1-FA6E0B657416}" destId="{ED6618B1-978A-4D84-9463-C61271168CE8}" srcOrd="0" destOrd="0" presId="urn:microsoft.com/office/officeart/2005/8/layout/hierarchy2"/>
    <dgm:cxn modelId="{C844EC0D-4D67-4614-82B4-2B2A900611E1}" type="presParOf" srcId="{CE104CD7-FF94-473F-84A7-E1B8FB20EFEC}" destId="{BCD2A46A-3807-471C-B2F5-DAE19C4C7A9F}" srcOrd="7" destOrd="0" presId="urn:microsoft.com/office/officeart/2005/8/layout/hierarchy2"/>
    <dgm:cxn modelId="{A24EDC0C-09D6-47C0-B2DD-DDCD1BB4D6D8}" type="presParOf" srcId="{BCD2A46A-3807-471C-B2F5-DAE19C4C7A9F}" destId="{E06140AF-15B3-4B97-A270-B70758E10FE9}" srcOrd="0" destOrd="0" presId="urn:microsoft.com/office/officeart/2005/8/layout/hierarchy2"/>
    <dgm:cxn modelId="{2B28A762-F61B-43F5-9786-5A2C6A8722EB}" type="presParOf" srcId="{BCD2A46A-3807-471C-B2F5-DAE19C4C7A9F}" destId="{A7CF904F-7F72-4E8B-8C9B-85D512CACD6D}" srcOrd="1" destOrd="0" presId="urn:microsoft.com/office/officeart/2005/8/layout/hierarchy2"/>
    <dgm:cxn modelId="{C12E9F7F-30E7-455A-9B0E-2B736E145AFA}" type="presParOf" srcId="{A7CF904F-7F72-4E8B-8C9B-85D512CACD6D}" destId="{515FD501-770A-427F-8478-C104A9CFFCFF}" srcOrd="0" destOrd="0" presId="urn:microsoft.com/office/officeart/2005/8/layout/hierarchy2"/>
    <dgm:cxn modelId="{E0ED743A-DE81-4F9A-931F-53BB940CF358}" type="presParOf" srcId="{515FD501-770A-427F-8478-C104A9CFFCFF}" destId="{256CF946-24F5-48B0-B15D-FE2DB21614A4}" srcOrd="0" destOrd="0" presId="urn:microsoft.com/office/officeart/2005/8/layout/hierarchy2"/>
    <dgm:cxn modelId="{E5B92410-851B-42DA-8630-0A1A3CB4AF03}" type="presParOf" srcId="{A7CF904F-7F72-4E8B-8C9B-85D512CACD6D}" destId="{080ED3FF-CF0C-458D-8EEA-F003C2443D17}" srcOrd="1" destOrd="0" presId="urn:microsoft.com/office/officeart/2005/8/layout/hierarchy2"/>
    <dgm:cxn modelId="{E931944D-2947-4BDD-8242-A02692D05C21}" type="presParOf" srcId="{080ED3FF-CF0C-458D-8EEA-F003C2443D17}" destId="{B45B57C0-F559-4C96-AAA3-F126457B352F}" srcOrd="0" destOrd="0" presId="urn:microsoft.com/office/officeart/2005/8/layout/hierarchy2"/>
    <dgm:cxn modelId="{CD514152-A123-4A00-93A4-06E62FA634D0}" type="presParOf" srcId="{080ED3FF-CF0C-458D-8EEA-F003C2443D17}" destId="{62C16C83-BF70-4A4C-B423-0D6C34AF0B9D}" srcOrd="1" destOrd="0" presId="urn:microsoft.com/office/officeart/2005/8/layout/hierarchy2"/>
    <dgm:cxn modelId="{7FA8540F-1AA6-4F4B-B0E5-C417458D579E}" type="presParOf" srcId="{62C16C83-BF70-4A4C-B423-0D6C34AF0B9D}" destId="{71F9BE66-738C-4A21-9795-1DE30F11DC80}" srcOrd="0" destOrd="0" presId="urn:microsoft.com/office/officeart/2005/8/layout/hierarchy2"/>
    <dgm:cxn modelId="{2A9AE001-7F12-4B0F-8DFF-162725C7C761}" type="presParOf" srcId="{71F9BE66-738C-4A21-9795-1DE30F11DC80}" destId="{EB920389-61D7-4030-8224-A23D40685325}" srcOrd="0" destOrd="0" presId="urn:microsoft.com/office/officeart/2005/8/layout/hierarchy2"/>
    <dgm:cxn modelId="{BA966342-BF1D-4DC8-99E1-E5323C351BA1}" type="presParOf" srcId="{62C16C83-BF70-4A4C-B423-0D6C34AF0B9D}" destId="{5FCB9471-B581-4782-AE17-E93F09D6C995}" srcOrd="1" destOrd="0" presId="urn:microsoft.com/office/officeart/2005/8/layout/hierarchy2"/>
    <dgm:cxn modelId="{65150E25-DAA5-4243-B0A9-9B494DABD15E}" type="presParOf" srcId="{5FCB9471-B581-4782-AE17-E93F09D6C995}" destId="{6D276C17-5330-4AFB-90CC-A6B8BCF3A9CE}" srcOrd="0" destOrd="0" presId="urn:microsoft.com/office/officeart/2005/8/layout/hierarchy2"/>
    <dgm:cxn modelId="{83CCE1D6-AC3D-4007-B40D-647B6631C37E}" type="presParOf" srcId="{5FCB9471-B581-4782-AE17-E93F09D6C995}" destId="{594932DE-F841-4605-BE6E-9AF360C0C15D}" srcOrd="1" destOrd="0" presId="urn:microsoft.com/office/officeart/2005/8/layout/hierarchy2"/>
    <dgm:cxn modelId="{C4669CE4-E905-4561-B5DA-4FA505AA4B73}" type="presParOf" srcId="{62C16C83-BF70-4A4C-B423-0D6C34AF0B9D}" destId="{AEE46176-E231-402A-A78C-A51C861FFAEF}" srcOrd="2" destOrd="0" presId="urn:microsoft.com/office/officeart/2005/8/layout/hierarchy2"/>
    <dgm:cxn modelId="{5BEF9E2F-95E1-4168-930C-219B8D0566F2}" type="presParOf" srcId="{AEE46176-E231-402A-A78C-A51C861FFAEF}" destId="{57236EBB-8F93-46CC-B2BD-58D924563FB6}" srcOrd="0" destOrd="0" presId="urn:microsoft.com/office/officeart/2005/8/layout/hierarchy2"/>
    <dgm:cxn modelId="{CA88CF0A-4A96-4DDA-B71B-2BAA1021BDD2}" type="presParOf" srcId="{62C16C83-BF70-4A4C-B423-0D6C34AF0B9D}" destId="{57696948-F031-4E30-B782-8173ECDA8DD2}" srcOrd="3" destOrd="0" presId="urn:microsoft.com/office/officeart/2005/8/layout/hierarchy2"/>
    <dgm:cxn modelId="{1DD02A6D-D6C0-4C18-9654-236EC9189363}" type="presParOf" srcId="{57696948-F031-4E30-B782-8173ECDA8DD2}" destId="{26D4BE26-1B28-48CB-B33B-12587613182A}" srcOrd="0" destOrd="0" presId="urn:microsoft.com/office/officeart/2005/8/layout/hierarchy2"/>
    <dgm:cxn modelId="{04AF2D52-4705-41AE-BC5D-7F8A87A46481}" type="presParOf" srcId="{57696948-F031-4E30-B782-8173ECDA8DD2}" destId="{6FAB0266-F2C8-4032-BC1E-3FD607104F1F}" srcOrd="1" destOrd="0" presId="urn:microsoft.com/office/officeart/2005/8/layout/hierarchy2"/>
    <dgm:cxn modelId="{04F8B2FA-A8FD-4221-9EA1-8119865A81D4}" type="presParOf" srcId="{62C16C83-BF70-4A4C-B423-0D6C34AF0B9D}" destId="{D0DB41A4-5D5B-45D2-AECB-31749B59528F}" srcOrd="4" destOrd="0" presId="urn:microsoft.com/office/officeart/2005/8/layout/hierarchy2"/>
    <dgm:cxn modelId="{3458DFC0-C815-4110-9966-AB0F35C5518D}" type="presParOf" srcId="{D0DB41A4-5D5B-45D2-AECB-31749B59528F}" destId="{935D8392-4AF8-4BE9-A026-FCCCC0E2EC5C}" srcOrd="0" destOrd="0" presId="urn:microsoft.com/office/officeart/2005/8/layout/hierarchy2"/>
    <dgm:cxn modelId="{FCCA6155-083D-41E6-8598-3A1F580799E2}" type="presParOf" srcId="{62C16C83-BF70-4A4C-B423-0D6C34AF0B9D}" destId="{2CE37F2E-1561-4DA0-A202-20465EC878AC}" srcOrd="5" destOrd="0" presId="urn:microsoft.com/office/officeart/2005/8/layout/hierarchy2"/>
    <dgm:cxn modelId="{14F5F97E-5410-4371-9E95-17CE73CF9F02}" type="presParOf" srcId="{2CE37F2E-1561-4DA0-A202-20465EC878AC}" destId="{E5021406-10F8-42DE-B367-6546A361CB76}" srcOrd="0" destOrd="0" presId="urn:microsoft.com/office/officeart/2005/8/layout/hierarchy2"/>
    <dgm:cxn modelId="{35DD5550-951C-411E-AE86-E01F57BF2A99}" type="presParOf" srcId="{2CE37F2E-1561-4DA0-A202-20465EC878AC}" destId="{58A367B2-7A93-4871-A034-F8E3C046BBF3}" srcOrd="1" destOrd="0" presId="urn:microsoft.com/office/officeart/2005/8/layout/hierarchy2"/>
    <dgm:cxn modelId="{25BD6636-9908-443A-8BF7-6EE9CF037FB2}" type="presParOf" srcId="{62C16C83-BF70-4A4C-B423-0D6C34AF0B9D}" destId="{2661A20A-C60C-4FC5-A7D9-BBDE943AEB01}" srcOrd="6" destOrd="0" presId="urn:microsoft.com/office/officeart/2005/8/layout/hierarchy2"/>
    <dgm:cxn modelId="{2F8BE78F-0341-4E60-9ADC-4F9EDC58AAD1}" type="presParOf" srcId="{2661A20A-C60C-4FC5-A7D9-BBDE943AEB01}" destId="{F9F19AC2-BD13-4E57-801A-D489C1E27381}" srcOrd="0" destOrd="0" presId="urn:microsoft.com/office/officeart/2005/8/layout/hierarchy2"/>
    <dgm:cxn modelId="{36859139-8AFD-48D1-8174-7099E90D7085}" type="presParOf" srcId="{62C16C83-BF70-4A4C-B423-0D6C34AF0B9D}" destId="{A6B0D82C-2916-4475-84BA-7899EAC97602}" srcOrd="7" destOrd="0" presId="urn:microsoft.com/office/officeart/2005/8/layout/hierarchy2"/>
    <dgm:cxn modelId="{CE694AF0-31C2-430D-BCDE-C8680E0A7F38}" type="presParOf" srcId="{A6B0D82C-2916-4475-84BA-7899EAC97602}" destId="{61388286-E957-4BA6-B1B6-56805BFD2980}" srcOrd="0" destOrd="0" presId="urn:microsoft.com/office/officeart/2005/8/layout/hierarchy2"/>
    <dgm:cxn modelId="{4599518D-0FF8-465A-BB02-4EFEF8A286F0}" type="presParOf" srcId="{A6B0D82C-2916-4475-84BA-7899EAC97602}" destId="{773AEDB0-F2D5-4D93-81AA-1194C0DA632B}" srcOrd="1" destOrd="0" presId="urn:microsoft.com/office/officeart/2005/8/layout/hierarchy2"/>
    <dgm:cxn modelId="{06A09620-AB3C-492E-B361-15B52458AEFE}" type="presParOf" srcId="{62C16C83-BF70-4A4C-B423-0D6C34AF0B9D}" destId="{1D14E4DD-11AB-4E3F-8EFB-5B1256D4DFDD}" srcOrd="8" destOrd="0" presId="urn:microsoft.com/office/officeart/2005/8/layout/hierarchy2"/>
    <dgm:cxn modelId="{9B19130A-10E5-471A-834E-C377D0D182EB}" type="presParOf" srcId="{1D14E4DD-11AB-4E3F-8EFB-5B1256D4DFDD}" destId="{AF84DB8D-50DC-4404-A2C6-630810DD077E}" srcOrd="0" destOrd="0" presId="urn:microsoft.com/office/officeart/2005/8/layout/hierarchy2"/>
    <dgm:cxn modelId="{77E3EB0B-42C9-4649-B87F-00F836869DCC}" type="presParOf" srcId="{62C16C83-BF70-4A4C-B423-0D6C34AF0B9D}" destId="{0C9C9FFC-64F5-4797-9E25-00EF088F8DBB}" srcOrd="9" destOrd="0" presId="urn:microsoft.com/office/officeart/2005/8/layout/hierarchy2"/>
    <dgm:cxn modelId="{18541BAC-4434-418B-BD29-C07959CFACCD}" type="presParOf" srcId="{0C9C9FFC-64F5-4797-9E25-00EF088F8DBB}" destId="{58D886F5-A2B9-4CF2-829F-4DB47EAF07FF}" srcOrd="0" destOrd="0" presId="urn:microsoft.com/office/officeart/2005/8/layout/hierarchy2"/>
    <dgm:cxn modelId="{A8937CB9-FB90-4BA7-AA7B-4C0FA5F2EB66}" type="presParOf" srcId="{0C9C9FFC-64F5-4797-9E25-00EF088F8DBB}" destId="{430DDC12-FFDC-456A-B726-F37C41548D7B}" srcOrd="1" destOrd="0" presId="urn:microsoft.com/office/officeart/2005/8/layout/hierarchy2"/>
    <dgm:cxn modelId="{3286B117-4FEC-4901-8598-BC218CB32F6E}" type="presParOf" srcId="{430DDC12-FFDC-456A-B726-F37C41548D7B}" destId="{75A57896-B739-4116-B6C8-3DCACB4E8F1E}" srcOrd="0" destOrd="0" presId="urn:microsoft.com/office/officeart/2005/8/layout/hierarchy2"/>
    <dgm:cxn modelId="{9D310093-23F6-4B49-9836-43EF55707AF6}" type="presParOf" srcId="{75A57896-B739-4116-B6C8-3DCACB4E8F1E}" destId="{27129A8A-3F17-400E-9F3E-836CE68ED338}" srcOrd="0" destOrd="0" presId="urn:microsoft.com/office/officeart/2005/8/layout/hierarchy2"/>
    <dgm:cxn modelId="{FB867F6D-34E4-411F-9274-B22FF1F0A5EC}" type="presParOf" srcId="{430DDC12-FFDC-456A-B726-F37C41548D7B}" destId="{4D76E09E-713D-4ED1-AA95-E17D9664DBCF}" srcOrd="1" destOrd="0" presId="urn:microsoft.com/office/officeart/2005/8/layout/hierarchy2"/>
    <dgm:cxn modelId="{0791B3A1-C6B9-4D6C-89F4-18AC4754CE67}" type="presParOf" srcId="{4D76E09E-713D-4ED1-AA95-E17D9664DBCF}" destId="{90E46EF1-84A4-4CBE-92CD-3E3E4C2BDAB2}" srcOrd="0" destOrd="0" presId="urn:microsoft.com/office/officeart/2005/8/layout/hierarchy2"/>
    <dgm:cxn modelId="{C674D8D1-3A1E-402C-8EDD-554124F2A089}" type="presParOf" srcId="{4D76E09E-713D-4ED1-AA95-E17D9664DBCF}" destId="{95DCA0FF-5C93-4471-99F6-3B25427F705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D5272A6-2E09-413F-8D30-90F83614CC3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F381-EA5F-496C-8EBA-5A302D9A4981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1100" dirty="0"/>
            <a:t>مقدمه</a:t>
          </a:r>
          <a:endParaRPr lang="en-US" sz="1100" dirty="0"/>
        </a:p>
      </dgm:t>
    </dgm:pt>
    <dgm:pt modelId="{76074574-2C2D-4BAC-8BF9-C630EDB67671}" type="par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ACF9E77A-EC27-49E6-A300-66EA202C976B}" type="sibTrans" cxnId="{1184AA92-9D82-41DC-8867-E6B89EAFFC17}">
      <dgm:prSet/>
      <dgm:spPr/>
      <dgm:t>
        <a:bodyPr/>
        <a:lstStyle/>
        <a:p>
          <a:pPr rtl="1"/>
          <a:endParaRPr lang="en-US" sz="950"/>
        </a:p>
      </dgm:t>
    </dgm:pt>
    <dgm:pt modelId="{0B69C1D4-4826-4405-9443-873BA245EF7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pPr rtl="1"/>
          <a:r>
            <a:rPr lang="fa-IR" sz="900" dirty="0"/>
            <a:t>اهداف</a:t>
          </a:r>
          <a:r>
            <a:rPr lang="en-US" sz="900" dirty="0"/>
            <a:t> </a:t>
          </a:r>
          <a:r>
            <a:rPr lang="fa-IR" sz="900" dirty="0"/>
            <a:t>و</a:t>
          </a:r>
          <a:r>
            <a:rPr lang="en-US" sz="900" dirty="0"/>
            <a:t> </a:t>
          </a:r>
          <a:r>
            <a:rPr lang="fa-IR" sz="900" dirty="0"/>
            <a:t>ضرورت انجام پژوهش</a:t>
          </a:r>
          <a:endParaRPr lang="en-US" sz="900" dirty="0"/>
        </a:p>
      </dgm:t>
    </dgm:pt>
    <dgm:pt modelId="{0154E37E-DD53-4428-9D24-C1B9D4F727B9}" type="par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5BE91011-C30C-44B6-ADF9-931FE340386E}" type="sibTrans" cxnId="{F0E31BBB-A8F6-4F20-9814-58047F50A2DB}">
      <dgm:prSet/>
      <dgm:spPr/>
      <dgm:t>
        <a:bodyPr/>
        <a:lstStyle/>
        <a:p>
          <a:pPr rtl="1"/>
          <a:endParaRPr lang="en-US" sz="950"/>
        </a:p>
      </dgm:t>
    </dgm:pt>
    <dgm:pt modelId="{C7685478-8CE3-4966-87DC-059925F577F7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000" dirty="0"/>
            <a:t>مروری بر ادبیات گذشته</a:t>
          </a:r>
          <a:endParaRPr lang="en-US" sz="1000" dirty="0"/>
        </a:p>
      </dgm:t>
    </dgm:pt>
    <dgm:pt modelId="{7ED46442-D773-4D2D-9694-F1A52219F265}" type="par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BC583749-9648-467D-8C5E-FBC2B38902C6}" type="sibTrans" cxnId="{91B95D5F-CF17-4766-9D43-ED92C54A276D}">
      <dgm:prSet/>
      <dgm:spPr/>
      <dgm:t>
        <a:bodyPr/>
        <a:lstStyle/>
        <a:p>
          <a:pPr rtl="1"/>
          <a:endParaRPr lang="en-US" sz="950"/>
        </a:p>
      </dgm:t>
    </dgm:pt>
    <dgm:pt modelId="{737D1DF3-C9A8-4E09-921C-F14B58086F6A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>
            <a:buClrTx/>
            <a:buSzTx/>
            <a:buFontTx/>
            <a:buNone/>
          </a:pPr>
          <a:r>
            <a:rPr lang="fa-IR" sz="1100" dirty="0"/>
            <a:t>طراحی تکلیف</a:t>
          </a:r>
          <a:endParaRPr lang="en-US" sz="1100" dirty="0"/>
        </a:p>
      </dgm:t>
    </dgm:pt>
    <dgm:pt modelId="{6E425C22-0E95-4F3F-9C70-356226DD91CE}" type="par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ED369B7F-C9AC-43E1-977C-0F64799D7818}" type="sibTrans" cxnId="{4AA5BBE8-DB66-4F53-9F99-4FFA40495088}">
      <dgm:prSet/>
      <dgm:spPr/>
      <dgm:t>
        <a:bodyPr/>
        <a:lstStyle/>
        <a:p>
          <a:pPr rtl="1"/>
          <a:endParaRPr lang="en-US" sz="950"/>
        </a:p>
      </dgm:t>
    </dgm:pt>
    <dgm:pt modelId="{3E40D8FC-5B6D-4131-AC38-3C0156B344B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ساختار ساختمان داده</a:t>
          </a:r>
          <a:endParaRPr lang="en-US" sz="1100" dirty="0"/>
        </a:p>
      </dgm:t>
    </dgm:pt>
    <dgm:pt modelId="{133357E1-99BC-4179-9027-45DFCF9E9711}" type="par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3B508F4A-F6FF-4767-9AD5-6589648EBFBE}" type="sibTrans" cxnId="{F962EC41-DACA-4196-B93C-8AD8EAACC819}">
      <dgm:prSet/>
      <dgm:spPr/>
      <dgm:t>
        <a:bodyPr/>
        <a:lstStyle/>
        <a:p>
          <a:pPr rtl="1"/>
          <a:endParaRPr lang="en-US" sz="950"/>
        </a:p>
      </dgm:t>
    </dgm:pt>
    <dgm:pt modelId="{E9AA2A3E-444C-4279-A802-2E14DF3F3444}">
      <dgm:prSet phldrT="[Text]" phldr="0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روش پیش</a:t>
          </a:r>
          <a:r>
            <a:rPr lang="fa-IR" sz="1100" dirty="0">
              <a:cs typeface="B Nazanin" panose="00000400000000000000" pitchFamily="2" charset="-78"/>
            </a:rPr>
            <a:t>‌</a:t>
          </a:r>
          <a:r>
            <a:rPr lang="fa-IR" sz="1100" dirty="0"/>
            <a:t>پردازش</a:t>
          </a:r>
          <a:endParaRPr lang="en-US" sz="1100" dirty="0"/>
        </a:p>
      </dgm:t>
    </dgm:pt>
    <dgm:pt modelId="{90DFAFE1-CB0D-4799-A222-5701106900CF}" type="par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BE3D4C7A-C4EB-4643-84E0-A5F388F3A5FA}" type="sibTrans" cxnId="{949D5B27-2580-4B17-8CF7-C396B9C79537}">
      <dgm:prSet/>
      <dgm:spPr/>
      <dgm:t>
        <a:bodyPr/>
        <a:lstStyle/>
        <a:p>
          <a:pPr rtl="1"/>
          <a:endParaRPr lang="en-US" sz="950"/>
        </a:p>
      </dgm:t>
    </dgm:pt>
    <dgm:pt modelId="{4E96A15F-9DFB-476A-BFA3-2C85B39075E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نتایج پردازش و طبقه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042947F9-D2D6-4798-8948-1E78F5200A43}" type="par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716577AE-2476-40F4-A3FC-0285704AAA7A}" type="sibTrans" cxnId="{C4342E24-4D02-4563-A0BD-EA93B7142750}">
      <dgm:prSet/>
      <dgm:spPr/>
      <dgm:t>
        <a:bodyPr/>
        <a:lstStyle/>
        <a:p>
          <a:pPr rtl="1"/>
          <a:endParaRPr lang="en-US" sz="950"/>
        </a:p>
      </dgm:t>
    </dgm:pt>
    <dgm:pt modelId="{4EB9F193-7105-4C3C-B1A4-7C95693BE4C6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جمع</a:t>
          </a:r>
          <a:r>
            <a:rPr lang="fa-IR" sz="1100" dirty="0">
              <a:cs typeface="B Nazanin" panose="00000400000000000000" pitchFamily="2" charset="-78"/>
            </a:rPr>
            <a:t>‌بندی</a:t>
          </a:r>
          <a:endParaRPr lang="en-US" sz="1100" dirty="0"/>
        </a:p>
      </dgm:t>
    </dgm:pt>
    <dgm:pt modelId="{72E3539E-7CD8-4DF4-9F8F-9EB823E671B8}" type="par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D64ECE19-F541-485D-9E1E-EE66F5904E5E}" type="sibTrans" cxnId="{6B995D17-667B-4EFE-82CF-66FAACBE523E}">
      <dgm:prSet/>
      <dgm:spPr/>
      <dgm:t>
        <a:bodyPr/>
        <a:lstStyle/>
        <a:p>
          <a:pPr rtl="1"/>
          <a:endParaRPr lang="en-US" sz="950"/>
        </a:p>
      </dgm:t>
    </dgm:pt>
    <dgm:pt modelId="{7111138E-9FE2-4F13-A9C0-FD47B4092AD0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افق</a:t>
          </a:r>
          <a:r>
            <a:rPr lang="fa-IR" sz="1100" dirty="0">
              <a:cs typeface="B Nazanin" panose="00000400000000000000" pitchFamily="2" charset="-78"/>
            </a:rPr>
            <a:t>‌های پیش‌رو</a:t>
          </a:r>
          <a:endParaRPr lang="en-US" sz="1100" dirty="0"/>
        </a:p>
      </dgm:t>
    </dgm:pt>
    <dgm:pt modelId="{CBC95511-9F97-4800-AB9C-2ECE9F71805F}" type="par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14FB005E-7DE3-4172-8376-564AEC341AC3}" type="sibTrans" cxnId="{1C153250-678F-4728-BA45-9DEADCD68574}">
      <dgm:prSet/>
      <dgm:spPr/>
      <dgm:t>
        <a:bodyPr/>
        <a:lstStyle/>
        <a:p>
          <a:pPr rtl="1"/>
          <a:endParaRPr lang="en-US" sz="950"/>
        </a:p>
      </dgm:t>
    </dgm:pt>
    <dgm:pt modelId="{C53DA2BA-582C-45D6-A4D9-B253E86EE219}">
      <dgm:prSet phldrT="[Text]" phldr="0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100" dirty="0"/>
            <a:t>مراحل پردازش</a:t>
          </a:r>
          <a:endParaRPr lang="en-US" sz="1100" dirty="0"/>
        </a:p>
      </dgm:t>
    </dgm:pt>
    <dgm:pt modelId="{DD8F332C-5C1F-4F9D-8FD3-A4E3DE22D3D4}" type="par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C1D1CD10-5169-4ECE-B7CB-0D47C28186E6}" type="sibTrans" cxnId="{A5BC27AC-8CA0-4387-B5D4-A6B3A591D5F7}">
      <dgm:prSet/>
      <dgm:spPr/>
      <dgm:t>
        <a:bodyPr/>
        <a:lstStyle/>
        <a:p>
          <a:pPr rtl="1"/>
          <a:endParaRPr lang="en-US" sz="950"/>
        </a:p>
      </dgm:t>
    </dgm:pt>
    <dgm:pt modelId="{58140984-7538-4790-A70B-25FCB31C7BD9}">
      <dgm:prSet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a-IR" dirty="0"/>
            <a:t>نتایج پیش‌پردازش</a:t>
          </a:r>
          <a:endParaRPr lang="en-US" dirty="0"/>
        </a:p>
      </dgm:t>
    </dgm:pt>
    <dgm:pt modelId="{BA4A20EF-A07C-41BC-A120-80A3DE104E78}" type="parTrans" cxnId="{F47EA993-32CA-416A-A433-768FC765CAA2}">
      <dgm:prSet/>
      <dgm:spPr/>
      <dgm:t>
        <a:bodyPr/>
        <a:lstStyle/>
        <a:p>
          <a:endParaRPr lang="en-US"/>
        </a:p>
      </dgm:t>
    </dgm:pt>
    <dgm:pt modelId="{2379D73B-070B-443E-BA7B-A4A579BFC688}" type="sibTrans" cxnId="{F47EA993-32CA-416A-A433-768FC765CAA2}">
      <dgm:prSet/>
      <dgm:spPr/>
      <dgm:t>
        <a:bodyPr/>
        <a:lstStyle/>
        <a:p>
          <a:endParaRPr lang="en-US"/>
        </a:p>
      </dgm:t>
    </dgm:pt>
    <dgm:pt modelId="{40532E7A-6FB2-4657-A352-FCECA96EAE1A}" type="pres">
      <dgm:prSet presAssocID="{BD5272A6-2E09-413F-8D30-90F83614CC3E}" presName="Name0" presStyleCnt="0">
        <dgm:presLayoutVars>
          <dgm:dir val="rev"/>
          <dgm:resizeHandles val="exact"/>
        </dgm:presLayoutVars>
      </dgm:prSet>
      <dgm:spPr/>
    </dgm:pt>
    <dgm:pt modelId="{F2C29B0A-CE64-45AF-BCB9-3D07240CDD3B}" type="pres">
      <dgm:prSet presAssocID="{0426F381-EA5F-496C-8EBA-5A302D9A4981}" presName="parTxOnly" presStyleLbl="node1" presStyleIdx="0" presStyleCnt="11">
        <dgm:presLayoutVars>
          <dgm:bulletEnabled val="1"/>
        </dgm:presLayoutVars>
      </dgm:prSet>
      <dgm:spPr/>
    </dgm:pt>
    <dgm:pt modelId="{8BC340B1-C222-43D8-8A42-22BC54187097}" type="pres">
      <dgm:prSet presAssocID="{ACF9E77A-EC27-49E6-A300-66EA202C976B}" presName="parSpace" presStyleCnt="0"/>
      <dgm:spPr/>
    </dgm:pt>
    <dgm:pt modelId="{4E4CCA11-9607-4E43-814F-33D47FA12237}" type="pres">
      <dgm:prSet presAssocID="{0B69C1D4-4826-4405-9443-873BA245EF76}" presName="parTxOnly" presStyleLbl="node1" presStyleIdx="1" presStyleCnt="11">
        <dgm:presLayoutVars>
          <dgm:bulletEnabled val="1"/>
        </dgm:presLayoutVars>
      </dgm:prSet>
      <dgm:spPr/>
    </dgm:pt>
    <dgm:pt modelId="{D7E82D7F-9607-4EE9-8A4D-BEA920D0F8E6}" type="pres">
      <dgm:prSet presAssocID="{5BE91011-C30C-44B6-ADF9-931FE340386E}" presName="parSpace" presStyleCnt="0"/>
      <dgm:spPr/>
    </dgm:pt>
    <dgm:pt modelId="{BFCE92B5-62DA-42D0-A8AE-510F52F453D9}" type="pres">
      <dgm:prSet presAssocID="{C7685478-8CE3-4966-87DC-059925F577F7}" presName="parTxOnly" presStyleLbl="node1" presStyleIdx="2" presStyleCnt="11">
        <dgm:presLayoutVars>
          <dgm:bulletEnabled val="1"/>
        </dgm:presLayoutVars>
      </dgm:prSet>
      <dgm:spPr/>
    </dgm:pt>
    <dgm:pt modelId="{4DDD50BF-5DF3-4B3C-8446-FE12844E41C2}" type="pres">
      <dgm:prSet presAssocID="{BC583749-9648-467D-8C5E-FBC2B38902C6}" presName="parSpace" presStyleCnt="0"/>
      <dgm:spPr/>
    </dgm:pt>
    <dgm:pt modelId="{E5F06F61-CB30-4712-AB06-5B0A994A7B48}" type="pres">
      <dgm:prSet presAssocID="{737D1DF3-C9A8-4E09-921C-F14B58086F6A}" presName="parTxOnly" presStyleLbl="node1" presStyleIdx="3" presStyleCnt="11">
        <dgm:presLayoutVars>
          <dgm:bulletEnabled val="1"/>
        </dgm:presLayoutVars>
      </dgm:prSet>
      <dgm:spPr/>
    </dgm:pt>
    <dgm:pt modelId="{E22CDDFC-E4F5-496C-8CD3-2C59B85363D5}" type="pres">
      <dgm:prSet presAssocID="{ED369B7F-C9AC-43E1-977C-0F64799D7818}" presName="parSpace" presStyleCnt="0"/>
      <dgm:spPr/>
    </dgm:pt>
    <dgm:pt modelId="{795C4310-7361-4D15-9633-C6869036715C}" type="pres">
      <dgm:prSet presAssocID="{3E40D8FC-5B6D-4131-AC38-3C0156B344B6}" presName="parTxOnly" presStyleLbl="node1" presStyleIdx="4" presStyleCnt="11">
        <dgm:presLayoutVars>
          <dgm:bulletEnabled val="1"/>
        </dgm:presLayoutVars>
      </dgm:prSet>
      <dgm:spPr/>
    </dgm:pt>
    <dgm:pt modelId="{27682546-854C-49FD-B1E9-462EC7AAC7FA}" type="pres">
      <dgm:prSet presAssocID="{3B508F4A-F6FF-4767-9AD5-6589648EBFBE}" presName="parSpace" presStyleCnt="0"/>
      <dgm:spPr/>
    </dgm:pt>
    <dgm:pt modelId="{B94DC362-4922-48DD-B2F1-8FAF887B2A69}" type="pres">
      <dgm:prSet presAssocID="{E9AA2A3E-444C-4279-A802-2E14DF3F3444}" presName="parTxOnly" presStyleLbl="node1" presStyleIdx="5" presStyleCnt="11">
        <dgm:presLayoutVars>
          <dgm:bulletEnabled val="1"/>
        </dgm:presLayoutVars>
      </dgm:prSet>
      <dgm:spPr/>
    </dgm:pt>
    <dgm:pt modelId="{ED69FE03-3048-4070-AAFF-AF70C8443184}" type="pres">
      <dgm:prSet presAssocID="{BE3D4C7A-C4EB-4643-84E0-A5F388F3A5FA}" presName="parSpace" presStyleCnt="0"/>
      <dgm:spPr/>
    </dgm:pt>
    <dgm:pt modelId="{9791276B-A7B8-43D0-9F0F-E0BB90F2315A}" type="pres">
      <dgm:prSet presAssocID="{58140984-7538-4790-A70B-25FCB31C7BD9}" presName="parTxOnly" presStyleLbl="node1" presStyleIdx="6" presStyleCnt="11">
        <dgm:presLayoutVars>
          <dgm:bulletEnabled val="1"/>
        </dgm:presLayoutVars>
      </dgm:prSet>
      <dgm:spPr/>
    </dgm:pt>
    <dgm:pt modelId="{739B1488-7C55-431D-9FB9-3160F40E8C86}" type="pres">
      <dgm:prSet presAssocID="{2379D73B-070B-443E-BA7B-A4A579BFC688}" presName="parSpace" presStyleCnt="0"/>
      <dgm:spPr/>
    </dgm:pt>
    <dgm:pt modelId="{10A688ED-3B84-4975-97C4-08C83EB0AE0E}" type="pres">
      <dgm:prSet presAssocID="{C53DA2BA-582C-45D6-A4D9-B253E86EE219}" presName="parTxOnly" presStyleLbl="node1" presStyleIdx="7" presStyleCnt="11">
        <dgm:presLayoutVars>
          <dgm:bulletEnabled val="1"/>
        </dgm:presLayoutVars>
      </dgm:prSet>
      <dgm:spPr/>
    </dgm:pt>
    <dgm:pt modelId="{A1245B62-73F5-4A77-9822-124334F5655F}" type="pres">
      <dgm:prSet presAssocID="{C1D1CD10-5169-4ECE-B7CB-0D47C28186E6}" presName="parSpace" presStyleCnt="0"/>
      <dgm:spPr/>
    </dgm:pt>
    <dgm:pt modelId="{9D860EA4-76B2-4341-AB84-D32A2F561170}" type="pres">
      <dgm:prSet presAssocID="{4E96A15F-9DFB-476A-BFA3-2C85B39075E6}" presName="parTxOnly" presStyleLbl="node1" presStyleIdx="8" presStyleCnt="11">
        <dgm:presLayoutVars>
          <dgm:bulletEnabled val="1"/>
        </dgm:presLayoutVars>
      </dgm:prSet>
      <dgm:spPr/>
    </dgm:pt>
    <dgm:pt modelId="{5ABD90C0-365E-4AEC-B782-3725C0B74A30}" type="pres">
      <dgm:prSet presAssocID="{716577AE-2476-40F4-A3FC-0285704AAA7A}" presName="parSpace" presStyleCnt="0"/>
      <dgm:spPr/>
    </dgm:pt>
    <dgm:pt modelId="{EA596134-D384-4304-8923-1BB91E03FD44}" type="pres">
      <dgm:prSet presAssocID="{4EB9F193-7105-4C3C-B1A4-7C95693BE4C6}" presName="parTxOnly" presStyleLbl="node1" presStyleIdx="9" presStyleCnt="11">
        <dgm:presLayoutVars>
          <dgm:bulletEnabled val="1"/>
        </dgm:presLayoutVars>
      </dgm:prSet>
      <dgm:spPr/>
    </dgm:pt>
    <dgm:pt modelId="{B2ECB062-F6B5-4A28-ADBC-ED9EDBCC0CD5}" type="pres">
      <dgm:prSet presAssocID="{D64ECE19-F541-485D-9E1E-EE66F5904E5E}" presName="parSpace" presStyleCnt="0"/>
      <dgm:spPr/>
    </dgm:pt>
    <dgm:pt modelId="{87D65473-E9AD-4F5D-A27A-75298272FC40}" type="pres">
      <dgm:prSet presAssocID="{7111138E-9FE2-4F13-A9C0-FD47B4092AD0}" presName="parTxOnly" presStyleLbl="node1" presStyleIdx="10" presStyleCnt="11">
        <dgm:presLayoutVars>
          <dgm:bulletEnabled val="1"/>
        </dgm:presLayoutVars>
      </dgm:prSet>
      <dgm:spPr/>
    </dgm:pt>
  </dgm:ptLst>
  <dgm:cxnLst>
    <dgm:cxn modelId="{16E56307-FED9-47DD-830A-F7A4F3E43241}" type="presOf" srcId="{BD5272A6-2E09-413F-8D30-90F83614CC3E}" destId="{40532E7A-6FB2-4657-A352-FCECA96EAE1A}" srcOrd="0" destOrd="0" presId="urn:microsoft.com/office/officeart/2005/8/layout/hChevron3"/>
    <dgm:cxn modelId="{20D7F614-4B8F-48A7-96E8-668C48808353}" type="presOf" srcId="{C7685478-8CE3-4966-87DC-059925F577F7}" destId="{BFCE92B5-62DA-42D0-A8AE-510F52F453D9}" srcOrd="0" destOrd="0" presId="urn:microsoft.com/office/officeart/2005/8/layout/hChevron3"/>
    <dgm:cxn modelId="{6B995D17-667B-4EFE-82CF-66FAACBE523E}" srcId="{BD5272A6-2E09-413F-8D30-90F83614CC3E}" destId="{4EB9F193-7105-4C3C-B1A4-7C95693BE4C6}" srcOrd="9" destOrd="0" parTransId="{72E3539E-7CD8-4DF4-9F8F-9EB823E671B8}" sibTransId="{D64ECE19-F541-485D-9E1E-EE66F5904E5E}"/>
    <dgm:cxn modelId="{DE1AB41A-B533-4F80-B4D6-0859A4B368B4}" type="presOf" srcId="{E9AA2A3E-444C-4279-A802-2E14DF3F3444}" destId="{B94DC362-4922-48DD-B2F1-8FAF887B2A69}" srcOrd="0" destOrd="0" presId="urn:microsoft.com/office/officeart/2005/8/layout/hChevron3"/>
    <dgm:cxn modelId="{F92D7121-9185-4310-855B-DEAAAF8C379F}" type="presOf" srcId="{0B69C1D4-4826-4405-9443-873BA245EF76}" destId="{4E4CCA11-9607-4E43-814F-33D47FA12237}" srcOrd="0" destOrd="0" presId="urn:microsoft.com/office/officeart/2005/8/layout/hChevron3"/>
    <dgm:cxn modelId="{C4342E24-4D02-4563-A0BD-EA93B7142750}" srcId="{BD5272A6-2E09-413F-8D30-90F83614CC3E}" destId="{4E96A15F-9DFB-476A-BFA3-2C85B39075E6}" srcOrd="8" destOrd="0" parTransId="{042947F9-D2D6-4798-8948-1E78F5200A43}" sibTransId="{716577AE-2476-40F4-A3FC-0285704AAA7A}"/>
    <dgm:cxn modelId="{949D5B27-2580-4B17-8CF7-C396B9C79537}" srcId="{BD5272A6-2E09-413F-8D30-90F83614CC3E}" destId="{E9AA2A3E-444C-4279-A802-2E14DF3F3444}" srcOrd="5" destOrd="0" parTransId="{90DFAFE1-CB0D-4799-A222-5701106900CF}" sibTransId="{BE3D4C7A-C4EB-4643-84E0-A5F388F3A5FA}"/>
    <dgm:cxn modelId="{873F6E3B-7871-47FA-983D-50EE4A1872B1}" type="presOf" srcId="{4EB9F193-7105-4C3C-B1A4-7C95693BE4C6}" destId="{EA596134-D384-4304-8923-1BB91E03FD44}" srcOrd="0" destOrd="0" presId="urn:microsoft.com/office/officeart/2005/8/layout/hChevron3"/>
    <dgm:cxn modelId="{91B95D5F-CF17-4766-9D43-ED92C54A276D}" srcId="{BD5272A6-2E09-413F-8D30-90F83614CC3E}" destId="{C7685478-8CE3-4966-87DC-059925F577F7}" srcOrd="2" destOrd="0" parTransId="{7ED46442-D773-4D2D-9694-F1A52219F265}" sibTransId="{BC583749-9648-467D-8C5E-FBC2B38902C6}"/>
    <dgm:cxn modelId="{F962EC41-DACA-4196-B93C-8AD8EAACC819}" srcId="{BD5272A6-2E09-413F-8D30-90F83614CC3E}" destId="{3E40D8FC-5B6D-4131-AC38-3C0156B344B6}" srcOrd="4" destOrd="0" parTransId="{133357E1-99BC-4179-9027-45DFCF9E9711}" sibTransId="{3B508F4A-F6FF-4767-9AD5-6589648EBFBE}"/>
    <dgm:cxn modelId="{21611963-CC1D-4088-9D1E-BA13E885825E}" type="presOf" srcId="{737D1DF3-C9A8-4E09-921C-F14B58086F6A}" destId="{E5F06F61-CB30-4712-AB06-5B0A994A7B48}" srcOrd="0" destOrd="0" presId="urn:microsoft.com/office/officeart/2005/8/layout/hChevron3"/>
    <dgm:cxn modelId="{BFF2C84A-CB62-494B-AE60-A1FC94BE3EFB}" type="presOf" srcId="{0426F381-EA5F-496C-8EBA-5A302D9A4981}" destId="{F2C29B0A-CE64-45AF-BCB9-3D07240CDD3B}" srcOrd="0" destOrd="0" presId="urn:microsoft.com/office/officeart/2005/8/layout/hChevron3"/>
    <dgm:cxn modelId="{01CD1550-5A96-4579-B5D7-E07580007003}" type="presOf" srcId="{7111138E-9FE2-4F13-A9C0-FD47B4092AD0}" destId="{87D65473-E9AD-4F5D-A27A-75298272FC40}" srcOrd="0" destOrd="0" presId="urn:microsoft.com/office/officeart/2005/8/layout/hChevron3"/>
    <dgm:cxn modelId="{1C153250-678F-4728-BA45-9DEADCD68574}" srcId="{BD5272A6-2E09-413F-8D30-90F83614CC3E}" destId="{7111138E-9FE2-4F13-A9C0-FD47B4092AD0}" srcOrd="10" destOrd="0" parTransId="{CBC95511-9F97-4800-AB9C-2ECE9F71805F}" sibTransId="{14FB005E-7DE3-4172-8376-564AEC341AC3}"/>
    <dgm:cxn modelId="{A230B851-0C0C-408C-A24A-0E0E5826EF00}" type="presOf" srcId="{C53DA2BA-582C-45D6-A4D9-B253E86EE219}" destId="{10A688ED-3B84-4975-97C4-08C83EB0AE0E}" srcOrd="0" destOrd="0" presId="urn:microsoft.com/office/officeart/2005/8/layout/hChevron3"/>
    <dgm:cxn modelId="{64086B8A-478E-497A-8322-38151F261138}" type="presOf" srcId="{58140984-7538-4790-A70B-25FCB31C7BD9}" destId="{9791276B-A7B8-43D0-9F0F-E0BB90F2315A}" srcOrd="0" destOrd="0" presId="urn:microsoft.com/office/officeart/2005/8/layout/hChevron3"/>
    <dgm:cxn modelId="{1184AA92-9D82-41DC-8867-E6B89EAFFC17}" srcId="{BD5272A6-2E09-413F-8D30-90F83614CC3E}" destId="{0426F381-EA5F-496C-8EBA-5A302D9A4981}" srcOrd="0" destOrd="0" parTransId="{76074574-2C2D-4BAC-8BF9-C630EDB67671}" sibTransId="{ACF9E77A-EC27-49E6-A300-66EA202C976B}"/>
    <dgm:cxn modelId="{F47EA993-32CA-416A-A433-768FC765CAA2}" srcId="{BD5272A6-2E09-413F-8D30-90F83614CC3E}" destId="{58140984-7538-4790-A70B-25FCB31C7BD9}" srcOrd="6" destOrd="0" parTransId="{BA4A20EF-A07C-41BC-A120-80A3DE104E78}" sibTransId="{2379D73B-070B-443E-BA7B-A4A579BFC688}"/>
    <dgm:cxn modelId="{A5BC27AC-8CA0-4387-B5D4-A6B3A591D5F7}" srcId="{BD5272A6-2E09-413F-8D30-90F83614CC3E}" destId="{C53DA2BA-582C-45D6-A4D9-B253E86EE219}" srcOrd="7" destOrd="0" parTransId="{DD8F332C-5C1F-4F9D-8FD3-A4E3DE22D3D4}" sibTransId="{C1D1CD10-5169-4ECE-B7CB-0D47C28186E6}"/>
    <dgm:cxn modelId="{F0E31BBB-A8F6-4F20-9814-58047F50A2DB}" srcId="{BD5272A6-2E09-413F-8D30-90F83614CC3E}" destId="{0B69C1D4-4826-4405-9443-873BA245EF76}" srcOrd="1" destOrd="0" parTransId="{0154E37E-DD53-4428-9D24-C1B9D4F727B9}" sibTransId="{5BE91011-C30C-44B6-ADF9-931FE340386E}"/>
    <dgm:cxn modelId="{B7647BBC-BDA3-4C0C-A63F-21BA4260E737}" type="presOf" srcId="{4E96A15F-9DFB-476A-BFA3-2C85B39075E6}" destId="{9D860EA4-76B2-4341-AB84-D32A2F561170}" srcOrd="0" destOrd="0" presId="urn:microsoft.com/office/officeart/2005/8/layout/hChevron3"/>
    <dgm:cxn modelId="{4AA5BBE8-DB66-4F53-9F99-4FFA40495088}" srcId="{BD5272A6-2E09-413F-8D30-90F83614CC3E}" destId="{737D1DF3-C9A8-4E09-921C-F14B58086F6A}" srcOrd="3" destOrd="0" parTransId="{6E425C22-0E95-4F3F-9C70-356226DD91CE}" sibTransId="{ED369B7F-C9AC-43E1-977C-0F64799D7818}"/>
    <dgm:cxn modelId="{605AECF1-E790-4AF5-8962-D08F486FC1B4}" type="presOf" srcId="{3E40D8FC-5B6D-4131-AC38-3C0156B344B6}" destId="{795C4310-7361-4D15-9633-C6869036715C}" srcOrd="0" destOrd="0" presId="urn:microsoft.com/office/officeart/2005/8/layout/hChevron3"/>
    <dgm:cxn modelId="{81BBCF31-244D-47E8-AEFC-608B6717D38A}" type="presParOf" srcId="{40532E7A-6FB2-4657-A352-FCECA96EAE1A}" destId="{F2C29B0A-CE64-45AF-BCB9-3D07240CDD3B}" srcOrd="0" destOrd="0" presId="urn:microsoft.com/office/officeart/2005/8/layout/hChevron3"/>
    <dgm:cxn modelId="{9F8E5F1F-6A85-4769-B96A-5E42929D9D8B}" type="presParOf" srcId="{40532E7A-6FB2-4657-A352-FCECA96EAE1A}" destId="{8BC340B1-C222-43D8-8A42-22BC54187097}" srcOrd="1" destOrd="0" presId="urn:microsoft.com/office/officeart/2005/8/layout/hChevron3"/>
    <dgm:cxn modelId="{8F411B92-265F-46B1-BDC8-3CC8F2A87ACD}" type="presParOf" srcId="{40532E7A-6FB2-4657-A352-FCECA96EAE1A}" destId="{4E4CCA11-9607-4E43-814F-33D47FA12237}" srcOrd="2" destOrd="0" presId="urn:microsoft.com/office/officeart/2005/8/layout/hChevron3"/>
    <dgm:cxn modelId="{84A00DAB-0D95-4C72-B602-18865766ED6A}" type="presParOf" srcId="{40532E7A-6FB2-4657-A352-FCECA96EAE1A}" destId="{D7E82D7F-9607-4EE9-8A4D-BEA920D0F8E6}" srcOrd="3" destOrd="0" presId="urn:microsoft.com/office/officeart/2005/8/layout/hChevron3"/>
    <dgm:cxn modelId="{40A8CD2E-5FF7-451B-B449-0B34CBABF4A7}" type="presParOf" srcId="{40532E7A-6FB2-4657-A352-FCECA96EAE1A}" destId="{BFCE92B5-62DA-42D0-A8AE-510F52F453D9}" srcOrd="4" destOrd="0" presId="urn:microsoft.com/office/officeart/2005/8/layout/hChevron3"/>
    <dgm:cxn modelId="{46CB06A4-C86C-4512-890E-31DF1EA8E888}" type="presParOf" srcId="{40532E7A-6FB2-4657-A352-FCECA96EAE1A}" destId="{4DDD50BF-5DF3-4B3C-8446-FE12844E41C2}" srcOrd="5" destOrd="0" presId="urn:microsoft.com/office/officeart/2005/8/layout/hChevron3"/>
    <dgm:cxn modelId="{227D216B-317D-4B37-BFF8-516238DC7329}" type="presParOf" srcId="{40532E7A-6FB2-4657-A352-FCECA96EAE1A}" destId="{E5F06F61-CB30-4712-AB06-5B0A994A7B48}" srcOrd="6" destOrd="0" presId="urn:microsoft.com/office/officeart/2005/8/layout/hChevron3"/>
    <dgm:cxn modelId="{BF5DAC4E-0E69-4A52-88A5-4866C7EF2A15}" type="presParOf" srcId="{40532E7A-6FB2-4657-A352-FCECA96EAE1A}" destId="{E22CDDFC-E4F5-496C-8CD3-2C59B85363D5}" srcOrd="7" destOrd="0" presId="urn:microsoft.com/office/officeart/2005/8/layout/hChevron3"/>
    <dgm:cxn modelId="{7095A35B-E745-4056-9F12-A81827C79D53}" type="presParOf" srcId="{40532E7A-6FB2-4657-A352-FCECA96EAE1A}" destId="{795C4310-7361-4D15-9633-C6869036715C}" srcOrd="8" destOrd="0" presId="urn:microsoft.com/office/officeart/2005/8/layout/hChevron3"/>
    <dgm:cxn modelId="{31320749-0C8F-4D59-A5D4-8F1170A66088}" type="presParOf" srcId="{40532E7A-6FB2-4657-A352-FCECA96EAE1A}" destId="{27682546-854C-49FD-B1E9-462EC7AAC7FA}" srcOrd="9" destOrd="0" presId="urn:microsoft.com/office/officeart/2005/8/layout/hChevron3"/>
    <dgm:cxn modelId="{3CD3C7BE-D7E2-474F-BCAF-0F19B594AA61}" type="presParOf" srcId="{40532E7A-6FB2-4657-A352-FCECA96EAE1A}" destId="{B94DC362-4922-48DD-B2F1-8FAF887B2A69}" srcOrd="10" destOrd="0" presId="urn:microsoft.com/office/officeart/2005/8/layout/hChevron3"/>
    <dgm:cxn modelId="{D1241119-24F7-47AE-96C6-1B8728ECE688}" type="presParOf" srcId="{40532E7A-6FB2-4657-A352-FCECA96EAE1A}" destId="{ED69FE03-3048-4070-AAFF-AF70C8443184}" srcOrd="11" destOrd="0" presId="urn:microsoft.com/office/officeart/2005/8/layout/hChevron3"/>
    <dgm:cxn modelId="{07D2F337-5562-42D9-B838-D732FC3298FE}" type="presParOf" srcId="{40532E7A-6FB2-4657-A352-FCECA96EAE1A}" destId="{9791276B-A7B8-43D0-9F0F-E0BB90F2315A}" srcOrd="12" destOrd="0" presId="urn:microsoft.com/office/officeart/2005/8/layout/hChevron3"/>
    <dgm:cxn modelId="{EE819F4D-ECEC-4035-95F6-8957D63FA56E}" type="presParOf" srcId="{40532E7A-6FB2-4657-A352-FCECA96EAE1A}" destId="{739B1488-7C55-431D-9FB9-3160F40E8C86}" srcOrd="13" destOrd="0" presId="urn:microsoft.com/office/officeart/2005/8/layout/hChevron3"/>
    <dgm:cxn modelId="{707EEBA1-6E39-4C79-BA5C-D6C624E929EC}" type="presParOf" srcId="{40532E7A-6FB2-4657-A352-FCECA96EAE1A}" destId="{10A688ED-3B84-4975-97C4-08C83EB0AE0E}" srcOrd="14" destOrd="0" presId="urn:microsoft.com/office/officeart/2005/8/layout/hChevron3"/>
    <dgm:cxn modelId="{E4076E34-3C7F-4CE1-9441-3F9D8C72813D}" type="presParOf" srcId="{40532E7A-6FB2-4657-A352-FCECA96EAE1A}" destId="{A1245B62-73F5-4A77-9822-124334F5655F}" srcOrd="15" destOrd="0" presId="urn:microsoft.com/office/officeart/2005/8/layout/hChevron3"/>
    <dgm:cxn modelId="{7003A463-043B-47BA-BA37-2BDA1E2F757B}" type="presParOf" srcId="{40532E7A-6FB2-4657-A352-FCECA96EAE1A}" destId="{9D860EA4-76B2-4341-AB84-D32A2F561170}" srcOrd="16" destOrd="0" presId="urn:microsoft.com/office/officeart/2005/8/layout/hChevron3"/>
    <dgm:cxn modelId="{EBB3E633-3F06-42D2-8394-DFA25B42C1BD}" type="presParOf" srcId="{40532E7A-6FB2-4657-A352-FCECA96EAE1A}" destId="{5ABD90C0-365E-4AEC-B782-3725C0B74A30}" srcOrd="17" destOrd="0" presId="urn:microsoft.com/office/officeart/2005/8/layout/hChevron3"/>
    <dgm:cxn modelId="{16FDE535-9EFC-4271-AF74-2C5956577E4A}" type="presParOf" srcId="{40532E7A-6FB2-4657-A352-FCECA96EAE1A}" destId="{EA596134-D384-4304-8923-1BB91E03FD44}" srcOrd="18" destOrd="0" presId="urn:microsoft.com/office/officeart/2005/8/layout/hChevron3"/>
    <dgm:cxn modelId="{5BC899F2-99E7-47CD-AF6F-9D53A95E1201}" type="presParOf" srcId="{40532E7A-6FB2-4657-A352-FCECA96EAE1A}" destId="{B2ECB062-F6B5-4A28-ADBC-ED9EDBCC0CD5}" srcOrd="19" destOrd="0" presId="urn:microsoft.com/office/officeart/2005/8/layout/hChevron3"/>
    <dgm:cxn modelId="{8B03F8B1-2A3E-44A6-A402-FDDF01955959}" type="presParOf" srcId="{40532E7A-6FB2-4657-A352-FCECA96EAE1A}" destId="{87D65473-E9AD-4F5D-A27A-75298272FC40}" srcOrd="20" destOrd="0" presId="urn:microsoft.com/office/officeart/2005/8/layout/hChevron3"/>
  </dgm:cxnLst>
  <dgm:bg>
    <a:gradFill flip="none" rotWithShape="1">
      <a:gsLst>
        <a:gs pos="0">
          <a:schemeClr val="accent1">
            <a:lumMod val="0"/>
            <a:lumOff val="100000"/>
          </a:schemeClr>
        </a:gs>
        <a:gs pos="35000">
          <a:schemeClr val="accent1">
            <a:lumMod val="0"/>
            <a:lumOff val="100000"/>
          </a:schemeClr>
        </a:gs>
        <a:gs pos="80000">
          <a:schemeClr val="accent1">
            <a:lumMod val="100000"/>
            <a:alpha val="35000"/>
          </a:schemeClr>
        </a:gs>
      </a:gsLst>
      <a:path path="circle">
        <a:fillToRect t="100000" r="100000"/>
      </a:path>
      <a:tileRect l="-100000" b="-100000"/>
    </a:gradFill>
    <a:effectLst>
      <a:softEdge rad="0"/>
    </a:effectLst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EC76D-7C32-4021-8E70-4ACC7B40F279}">
      <dsp:nvSpPr>
        <dsp:cNvPr id="0" name=""/>
        <dsp:cNvSpPr/>
      </dsp:nvSpPr>
      <dsp:spPr>
        <a:xfrm>
          <a:off x="9062383" y="1459368"/>
          <a:ext cx="573976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مقدمه</a:t>
          </a:r>
          <a:endParaRPr lang="en-US" sz="1400" kern="1200" dirty="0"/>
        </a:p>
      </dsp:txBody>
      <dsp:txXfrm>
        <a:off x="9079194" y="1476179"/>
        <a:ext cx="540354" cy="1072258"/>
      </dsp:txXfrm>
    </dsp:sp>
    <dsp:sp modelId="{08AB36F6-94F1-4EF8-80D6-992670D9B90D}">
      <dsp:nvSpPr>
        <dsp:cNvPr id="0" name=""/>
        <dsp:cNvSpPr/>
      </dsp:nvSpPr>
      <dsp:spPr>
        <a:xfrm rot="10800000">
          <a:off x="8883302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/>
        </a:p>
      </dsp:txBody>
      <dsp:txXfrm rot="10800000">
        <a:off x="8919807" y="1969604"/>
        <a:ext cx="85177" cy="85408"/>
      </dsp:txXfrm>
    </dsp:sp>
    <dsp:sp modelId="{912C2714-9EE8-4BBA-8F48-545DFFDE5D10}">
      <dsp:nvSpPr>
        <dsp:cNvPr id="0" name=""/>
        <dsp:cNvSpPr/>
      </dsp:nvSpPr>
      <dsp:spPr>
        <a:xfrm>
          <a:off x="8258816" y="1459368"/>
          <a:ext cx="573976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اهداف و ضرورت انجام پژوهش</a:t>
          </a:r>
          <a:endParaRPr lang="en-US" sz="1400" kern="1200" dirty="0"/>
        </a:p>
      </dsp:txBody>
      <dsp:txXfrm>
        <a:off x="8275627" y="1476179"/>
        <a:ext cx="540354" cy="1072258"/>
      </dsp:txXfrm>
    </dsp:sp>
    <dsp:sp modelId="{BAB227CD-55E9-4DDE-BB2A-D1DF6F4447E7}">
      <dsp:nvSpPr>
        <dsp:cNvPr id="0" name=""/>
        <dsp:cNvSpPr/>
      </dsp:nvSpPr>
      <dsp:spPr>
        <a:xfrm rot="10800000">
          <a:off x="8079735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/>
        </a:p>
      </dsp:txBody>
      <dsp:txXfrm rot="10800000">
        <a:off x="8116240" y="1969604"/>
        <a:ext cx="85177" cy="85408"/>
      </dsp:txXfrm>
    </dsp:sp>
    <dsp:sp modelId="{F1832DA0-AA42-4F9E-9BE1-737CC4F016FF}">
      <dsp:nvSpPr>
        <dsp:cNvPr id="0" name=""/>
        <dsp:cNvSpPr/>
      </dsp:nvSpPr>
      <dsp:spPr>
        <a:xfrm>
          <a:off x="7455249" y="1459368"/>
          <a:ext cx="573976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مروری بر ادبیات گذشته</a:t>
          </a:r>
          <a:endParaRPr lang="en-US" sz="1400" kern="1200" dirty="0"/>
        </a:p>
      </dsp:txBody>
      <dsp:txXfrm>
        <a:off x="7472060" y="1476179"/>
        <a:ext cx="540354" cy="1072258"/>
      </dsp:txXfrm>
    </dsp:sp>
    <dsp:sp modelId="{632F220F-B3FA-4F63-8AFF-3DAC91322BFA}">
      <dsp:nvSpPr>
        <dsp:cNvPr id="0" name=""/>
        <dsp:cNvSpPr/>
      </dsp:nvSpPr>
      <dsp:spPr>
        <a:xfrm rot="10800000">
          <a:off x="7276169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/>
        </a:p>
      </dsp:txBody>
      <dsp:txXfrm rot="10800000">
        <a:off x="7312674" y="1969604"/>
        <a:ext cx="85177" cy="85408"/>
      </dsp:txXfrm>
    </dsp:sp>
    <dsp:sp modelId="{DFD54499-BAB5-47CD-A107-8F6E00BD57B8}">
      <dsp:nvSpPr>
        <dsp:cNvPr id="0" name=""/>
        <dsp:cNvSpPr/>
      </dsp:nvSpPr>
      <dsp:spPr>
        <a:xfrm>
          <a:off x="6651682" y="1459368"/>
          <a:ext cx="573976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marR="0" lvl="0" indent="0" algn="ctr" defTabSz="914400" rtl="1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fa-IR" sz="1400" kern="1200" dirty="0"/>
            <a:t>طراحی تکلیف</a:t>
          </a:r>
          <a:endParaRPr lang="en-US" sz="1400" kern="1200" dirty="0"/>
        </a:p>
      </dsp:txBody>
      <dsp:txXfrm>
        <a:off x="6668493" y="1476179"/>
        <a:ext cx="540354" cy="1072258"/>
      </dsp:txXfrm>
    </dsp:sp>
    <dsp:sp modelId="{D37FEA2C-F991-4CCC-8B97-D774F28EC412}">
      <dsp:nvSpPr>
        <dsp:cNvPr id="0" name=""/>
        <dsp:cNvSpPr/>
      </dsp:nvSpPr>
      <dsp:spPr>
        <a:xfrm rot="10800000">
          <a:off x="6472602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 dirty="0"/>
        </a:p>
      </dsp:txBody>
      <dsp:txXfrm rot="10800000">
        <a:off x="6509107" y="1969604"/>
        <a:ext cx="85177" cy="85408"/>
      </dsp:txXfrm>
    </dsp:sp>
    <dsp:sp modelId="{D1ABD3E2-103B-4C51-A488-F8073296B0E2}">
      <dsp:nvSpPr>
        <dsp:cNvPr id="0" name=""/>
        <dsp:cNvSpPr/>
      </dsp:nvSpPr>
      <dsp:spPr>
        <a:xfrm>
          <a:off x="5775295" y="1459368"/>
          <a:ext cx="646796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ساختار ساختمان داده</a:t>
          </a:r>
        </a:p>
      </dsp:txBody>
      <dsp:txXfrm>
        <a:off x="5794239" y="1478312"/>
        <a:ext cx="608908" cy="1067992"/>
      </dsp:txXfrm>
    </dsp:sp>
    <dsp:sp modelId="{E9661F89-84AD-42AA-B6F8-5D3CFF4B2FAE}">
      <dsp:nvSpPr>
        <dsp:cNvPr id="0" name=""/>
        <dsp:cNvSpPr/>
      </dsp:nvSpPr>
      <dsp:spPr>
        <a:xfrm rot="10800000">
          <a:off x="5596215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5632720" y="1969604"/>
        <a:ext cx="85177" cy="85408"/>
      </dsp:txXfrm>
    </dsp:sp>
    <dsp:sp modelId="{D331BF4E-F24F-472B-8D45-596E54A965D4}">
      <dsp:nvSpPr>
        <dsp:cNvPr id="0" name=""/>
        <dsp:cNvSpPr/>
      </dsp:nvSpPr>
      <dsp:spPr>
        <a:xfrm>
          <a:off x="4651301" y="1459368"/>
          <a:ext cx="894404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روش پیش</a:t>
          </a:r>
          <a:r>
            <a:rPr lang="fa-IR" sz="1400" kern="1200" dirty="0">
              <a:cs typeface="B Nazanin" panose="00000400000000000000" pitchFamily="2" charset="-78"/>
            </a:rPr>
            <a:t>‌</a:t>
          </a:r>
          <a:r>
            <a:rPr lang="fa-IR" sz="1400" kern="1200" dirty="0"/>
            <a:t>پردازش</a:t>
          </a:r>
        </a:p>
      </dsp:txBody>
      <dsp:txXfrm>
        <a:off x="4677497" y="1485564"/>
        <a:ext cx="842012" cy="1053488"/>
      </dsp:txXfrm>
    </dsp:sp>
    <dsp:sp modelId="{5C51F389-8707-423C-86AF-E13DEF6F2D09}">
      <dsp:nvSpPr>
        <dsp:cNvPr id="0" name=""/>
        <dsp:cNvSpPr/>
      </dsp:nvSpPr>
      <dsp:spPr>
        <a:xfrm rot="10800000">
          <a:off x="4472220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4508725" y="1969604"/>
        <a:ext cx="85177" cy="85408"/>
      </dsp:txXfrm>
    </dsp:sp>
    <dsp:sp modelId="{AD12A5DD-1212-4D25-8D1B-9EBA679489DA}">
      <dsp:nvSpPr>
        <dsp:cNvPr id="0" name=""/>
        <dsp:cNvSpPr/>
      </dsp:nvSpPr>
      <dsp:spPr>
        <a:xfrm>
          <a:off x="3591178" y="1459368"/>
          <a:ext cx="830532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نتایج پیش‌پردازش</a:t>
          </a:r>
        </a:p>
      </dsp:txBody>
      <dsp:txXfrm>
        <a:off x="3615503" y="1483693"/>
        <a:ext cx="781882" cy="1057230"/>
      </dsp:txXfrm>
    </dsp:sp>
    <dsp:sp modelId="{81F875DD-CDD5-49E2-94BE-607981BFA6D7}">
      <dsp:nvSpPr>
        <dsp:cNvPr id="0" name=""/>
        <dsp:cNvSpPr/>
      </dsp:nvSpPr>
      <dsp:spPr>
        <a:xfrm rot="10800000">
          <a:off x="3412097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3448602" y="1969604"/>
        <a:ext cx="85177" cy="85408"/>
      </dsp:txXfrm>
    </dsp:sp>
    <dsp:sp modelId="{0F3411F5-138B-4D6F-907B-77984FD8C6AC}">
      <dsp:nvSpPr>
        <dsp:cNvPr id="0" name=""/>
        <dsp:cNvSpPr/>
      </dsp:nvSpPr>
      <dsp:spPr>
        <a:xfrm>
          <a:off x="2787611" y="1459368"/>
          <a:ext cx="573976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مراحل پردازش</a:t>
          </a:r>
        </a:p>
      </dsp:txBody>
      <dsp:txXfrm>
        <a:off x="2804422" y="1476179"/>
        <a:ext cx="540354" cy="1072258"/>
      </dsp:txXfrm>
    </dsp:sp>
    <dsp:sp modelId="{191D9F5E-A8C8-4CB8-88F4-B025AB2781F1}">
      <dsp:nvSpPr>
        <dsp:cNvPr id="0" name=""/>
        <dsp:cNvSpPr/>
      </dsp:nvSpPr>
      <dsp:spPr>
        <a:xfrm rot="10800000">
          <a:off x="2608531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2645036" y="1969604"/>
        <a:ext cx="85177" cy="85408"/>
      </dsp:txXfrm>
    </dsp:sp>
    <dsp:sp modelId="{2AA837C1-6AEF-425D-AA61-830461454913}">
      <dsp:nvSpPr>
        <dsp:cNvPr id="0" name=""/>
        <dsp:cNvSpPr/>
      </dsp:nvSpPr>
      <dsp:spPr>
        <a:xfrm>
          <a:off x="1771277" y="1459368"/>
          <a:ext cx="786743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نتایج پردازش و طبقه</a:t>
          </a:r>
          <a:r>
            <a:rPr lang="fa-IR" sz="1400" kern="1200" dirty="0">
              <a:cs typeface="B Nazanin" panose="00000400000000000000" pitchFamily="2" charset="-78"/>
            </a:rPr>
            <a:t>‌بندی</a:t>
          </a:r>
          <a:endParaRPr lang="fa-IR" sz="1400" kern="1200" dirty="0"/>
        </a:p>
      </dsp:txBody>
      <dsp:txXfrm>
        <a:off x="1794320" y="1482411"/>
        <a:ext cx="740657" cy="1059794"/>
      </dsp:txXfrm>
    </dsp:sp>
    <dsp:sp modelId="{23AC91D7-57C4-4044-B108-48A013355ECA}">
      <dsp:nvSpPr>
        <dsp:cNvPr id="0" name=""/>
        <dsp:cNvSpPr/>
      </dsp:nvSpPr>
      <dsp:spPr>
        <a:xfrm rot="10800000">
          <a:off x="1592197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1628702" y="1969604"/>
        <a:ext cx="85177" cy="85408"/>
      </dsp:txXfrm>
    </dsp:sp>
    <dsp:sp modelId="{8D4E2731-F46A-4F29-93ED-62706096A2C9}">
      <dsp:nvSpPr>
        <dsp:cNvPr id="0" name=""/>
        <dsp:cNvSpPr/>
      </dsp:nvSpPr>
      <dsp:spPr>
        <a:xfrm>
          <a:off x="811899" y="1459368"/>
          <a:ext cx="729787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جمع</a:t>
          </a:r>
          <a:r>
            <a:rPr lang="fa-IR" sz="1400" kern="1200" dirty="0">
              <a:cs typeface="B Nazanin" panose="00000400000000000000" pitchFamily="2" charset="-78"/>
            </a:rPr>
            <a:t>‌بندی</a:t>
          </a:r>
          <a:endParaRPr lang="fa-IR" sz="1400" kern="1200" dirty="0"/>
        </a:p>
      </dsp:txBody>
      <dsp:txXfrm>
        <a:off x="833274" y="1480743"/>
        <a:ext cx="687037" cy="1063130"/>
      </dsp:txXfrm>
    </dsp:sp>
    <dsp:sp modelId="{9B91EFB4-68F7-487D-97FE-1DCDFC5A4DBC}">
      <dsp:nvSpPr>
        <dsp:cNvPr id="0" name=""/>
        <dsp:cNvSpPr/>
      </dsp:nvSpPr>
      <dsp:spPr>
        <a:xfrm rot="10800000">
          <a:off x="632818" y="1941135"/>
          <a:ext cx="121682" cy="1423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kern="1200"/>
        </a:p>
      </dsp:txBody>
      <dsp:txXfrm rot="10800000">
        <a:off x="669323" y="1969604"/>
        <a:ext cx="85177" cy="85408"/>
      </dsp:txXfrm>
    </dsp:sp>
    <dsp:sp modelId="{5202F605-0958-4654-899B-51B4D9CFC32C}">
      <dsp:nvSpPr>
        <dsp:cNvPr id="0" name=""/>
        <dsp:cNvSpPr/>
      </dsp:nvSpPr>
      <dsp:spPr>
        <a:xfrm>
          <a:off x="8332" y="1459368"/>
          <a:ext cx="573976" cy="110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400" kern="1200" dirty="0"/>
            <a:t>افق</a:t>
          </a:r>
          <a:r>
            <a:rPr lang="fa-IR" sz="1400" kern="1200" dirty="0">
              <a:cs typeface="B Nazanin" panose="00000400000000000000" pitchFamily="2" charset="-78"/>
            </a:rPr>
            <a:t>‌های پیش‌رو</a:t>
          </a:r>
          <a:endParaRPr lang="fa-IR" sz="1400" kern="1200" dirty="0"/>
        </a:p>
      </dsp:txBody>
      <dsp:txXfrm>
        <a:off x="25143" y="1476179"/>
        <a:ext cx="540354" cy="10722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0179D-7578-425F-9F7D-22AEAD51C4BF}">
      <dsp:nvSpPr>
        <dsp:cNvPr id="0" name=""/>
        <dsp:cNvSpPr/>
      </dsp:nvSpPr>
      <dsp:spPr>
        <a:xfrm>
          <a:off x="7214484" y="1679531"/>
          <a:ext cx="972109" cy="486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50" b="1" kern="1200" dirty="0"/>
            <a:t>طراحی تکلیف</a:t>
          </a:r>
          <a:endParaRPr lang="en-US" sz="1250" b="1" kern="1200" dirty="0"/>
        </a:p>
      </dsp:txBody>
      <dsp:txXfrm>
        <a:off x="7228720" y="1693767"/>
        <a:ext cx="943637" cy="457582"/>
      </dsp:txXfrm>
    </dsp:sp>
    <dsp:sp modelId="{59E94761-4E9A-454B-A888-12703874075C}">
      <dsp:nvSpPr>
        <dsp:cNvPr id="0" name=""/>
        <dsp:cNvSpPr/>
      </dsp:nvSpPr>
      <dsp:spPr>
        <a:xfrm rot="10800000">
          <a:off x="6825640" y="1914271"/>
          <a:ext cx="388843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388843" y="828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7010341" y="1912837"/>
        <a:ext cx="19442" cy="19442"/>
      </dsp:txXfrm>
    </dsp:sp>
    <dsp:sp modelId="{15701CF3-3887-4079-B40A-2E4674ACB680}">
      <dsp:nvSpPr>
        <dsp:cNvPr id="0" name=""/>
        <dsp:cNvSpPr/>
      </dsp:nvSpPr>
      <dsp:spPr>
        <a:xfrm>
          <a:off x="5853531" y="1679531"/>
          <a:ext cx="972109" cy="486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50" b="1" kern="1200" dirty="0" err="1"/>
            <a:t>پیش‌پردازش</a:t>
          </a:r>
          <a:endParaRPr lang="en-US" sz="1250" b="1" kern="1200" dirty="0"/>
        </a:p>
      </dsp:txBody>
      <dsp:txXfrm>
        <a:off x="5867767" y="1693767"/>
        <a:ext cx="943637" cy="457582"/>
      </dsp:txXfrm>
    </dsp:sp>
    <dsp:sp modelId="{2F935611-291D-4833-A458-BC450708CE59}">
      <dsp:nvSpPr>
        <dsp:cNvPr id="0" name=""/>
        <dsp:cNvSpPr/>
      </dsp:nvSpPr>
      <dsp:spPr>
        <a:xfrm rot="15317656">
          <a:off x="4893230" y="1173481"/>
          <a:ext cx="1531756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1531756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620815" y="1143474"/>
        <a:ext cx="76587" cy="76587"/>
      </dsp:txXfrm>
    </dsp:sp>
    <dsp:sp modelId="{14113A6D-2DF8-4E7B-B11C-C3107940954D}">
      <dsp:nvSpPr>
        <dsp:cNvPr id="0" name=""/>
        <dsp:cNvSpPr/>
      </dsp:nvSpPr>
      <dsp:spPr>
        <a:xfrm>
          <a:off x="4492577" y="2632"/>
          <a:ext cx="972109" cy="8766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50" b="1" kern="1200" dirty="0"/>
            <a:t>اعمال فیلتر و حذف بازه زمانی خارج از رویدادها</a:t>
          </a:r>
          <a:endParaRPr lang="en-US" sz="1250" b="1" kern="1200" dirty="0"/>
        </a:p>
      </dsp:txBody>
      <dsp:txXfrm>
        <a:off x="4518254" y="28309"/>
        <a:ext cx="920755" cy="825338"/>
      </dsp:txXfrm>
    </dsp:sp>
    <dsp:sp modelId="{5644CF45-AF9B-4C96-9811-77E692837E1E}">
      <dsp:nvSpPr>
        <dsp:cNvPr id="0" name=""/>
        <dsp:cNvSpPr/>
      </dsp:nvSpPr>
      <dsp:spPr>
        <a:xfrm rot="14512152">
          <a:off x="5246749" y="1550622"/>
          <a:ext cx="824719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824719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638491" y="1538291"/>
        <a:ext cx="41235" cy="41235"/>
      </dsp:txXfrm>
    </dsp:sp>
    <dsp:sp modelId="{401F7A1D-D088-4C9A-9980-77795C876E72}">
      <dsp:nvSpPr>
        <dsp:cNvPr id="0" name=""/>
        <dsp:cNvSpPr/>
      </dsp:nvSpPr>
      <dsp:spPr>
        <a:xfrm>
          <a:off x="4492577" y="952232"/>
          <a:ext cx="972109" cy="486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 3" panose="05040102010807070707" pitchFamily="18" charset="2"/>
            <a:buNone/>
          </a:pPr>
          <a:r>
            <a:rPr lang="fa-IR" sz="1250" b="1" kern="1200" dirty="0"/>
            <a:t>دوره‌بندی زمانی</a:t>
          </a:r>
          <a:endParaRPr lang="en-US" sz="1250" b="1" kern="1200" dirty="0"/>
        </a:p>
      </dsp:txBody>
      <dsp:txXfrm>
        <a:off x="4506813" y="966468"/>
        <a:ext cx="943637" cy="457582"/>
      </dsp:txXfrm>
    </dsp:sp>
    <dsp:sp modelId="{C5766662-45FB-4DC5-94F8-6DC6597BC562}">
      <dsp:nvSpPr>
        <dsp:cNvPr id="0" name=""/>
        <dsp:cNvSpPr/>
      </dsp:nvSpPr>
      <dsp:spPr>
        <a:xfrm rot="8845392">
          <a:off x="5428388" y="2038498"/>
          <a:ext cx="461442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461442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647573" y="2035249"/>
        <a:ext cx="23072" cy="23072"/>
      </dsp:txXfrm>
    </dsp:sp>
    <dsp:sp modelId="{1B56D466-902D-41A0-B8F5-6E6B74A1063D}">
      <dsp:nvSpPr>
        <dsp:cNvPr id="0" name=""/>
        <dsp:cNvSpPr/>
      </dsp:nvSpPr>
      <dsp:spPr>
        <a:xfrm>
          <a:off x="4492577" y="1511195"/>
          <a:ext cx="972109" cy="13196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50" b="1" kern="1200" dirty="0"/>
            <a:t>رسم پتانسیل‌های وابسته به رویداد</a:t>
          </a:r>
        </a:p>
      </dsp:txBody>
      <dsp:txXfrm>
        <a:off x="4521049" y="1539667"/>
        <a:ext cx="915165" cy="1262689"/>
      </dsp:txXfrm>
    </dsp:sp>
    <dsp:sp modelId="{49830AE3-6AEA-4DF5-A9F1-FA6E0B657416}">
      <dsp:nvSpPr>
        <dsp:cNvPr id="0" name=""/>
        <dsp:cNvSpPr/>
      </dsp:nvSpPr>
      <dsp:spPr>
        <a:xfrm rot="6300375">
          <a:off x="4908226" y="2639548"/>
          <a:ext cx="1501766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1501766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621565" y="2610290"/>
        <a:ext cx="75088" cy="75088"/>
      </dsp:txXfrm>
    </dsp:sp>
    <dsp:sp modelId="{E06140AF-15B3-4B97-A270-B70758E10FE9}">
      <dsp:nvSpPr>
        <dsp:cNvPr id="0" name=""/>
        <dsp:cNvSpPr/>
      </dsp:nvSpPr>
      <dsp:spPr>
        <a:xfrm>
          <a:off x="4492577" y="2903737"/>
          <a:ext cx="972109" cy="938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50" b="1" kern="1200" dirty="0"/>
            <a:t>رسم نمودارهای آشفتگی طیف وابسته به رویداد</a:t>
          </a:r>
        </a:p>
      </dsp:txBody>
      <dsp:txXfrm>
        <a:off x="4520072" y="2931232"/>
        <a:ext cx="917119" cy="883756"/>
      </dsp:txXfrm>
    </dsp:sp>
    <dsp:sp modelId="{515FD501-770A-427F-8478-C104A9CFFCFF}">
      <dsp:nvSpPr>
        <dsp:cNvPr id="0" name=""/>
        <dsp:cNvSpPr/>
      </dsp:nvSpPr>
      <dsp:spPr>
        <a:xfrm rot="10800000">
          <a:off x="4103734" y="3364824"/>
          <a:ext cx="388843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388843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288434" y="3363389"/>
        <a:ext cx="19442" cy="19442"/>
      </dsp:txXfrm>
    </dsp:sp>
    <dsp:sp modelId="{B45B57C0-F559-4C96-AAA3-F126457B352F}">
      <dsp:nvSpPr>
        <dsp:cNvPr id="0" name=""/>
        <dsp:cNvSpPr/>
      </dsp:nvSpPr>
      <dsp:spPr>
        <a:xfrm>
          <a:off x="3131624" y="3130083"/>
          <a:ext cx="972109" cy="486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50" b="1" kern="1200" dirty="0"/>
            <a:t>پردازش</a:t>
          </a:r>
        </a:p>
      </dsp:txBody>
      <dsp:txXfrm>
        <a:off x="3145860" y="3144319"/>
        <a:ext cx="943637" cy="457582"/>
      </dsp:txXfrm>
    </dsp:sp>
    <dsp:sp modelId="{71F9BE66-738C-4A21-9795-1DE30F11DC80}">
      <dsp:nvSpPr>
        <dsp:cNvPr id="0" name=""/>
        <dsp:cNvSpPr/>
      </dsp:nvSpPr>
      <dsp:spPr>
        <a:xfrm rot="15303832">
          <a:off x="2182875" y="2635982"/>
          <a:ext cx="1508654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1508654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899486" y="2606553"/>
        <a:ext cx="75432" cy="75432"/>
      </dsp:txXfrm>
    </dsp:sp>
    <dsp:sp modelId="{6D276C17-5330-4AFB-90CC-A6B8BCF3A9CE}">
      <dsp:nvSpPr>
        <dsp:cNvPr id="0" name=""/>
        <dsp:cNvSpPr/>
      </dsp:nvSpPr>
      <dsp:spPr>
        <a:xfrm>
          <a:off x="1770671" y="1469844"/>
          <a:ext cx="972109" cy="891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250" b="1" kern="1200" dirty="0"/>
            <a:t>استخراج 18 ویژگی از 53 کانال </a:t>
          </a:r>
          <a:endParaRPr lang="en-US" sz="1250" b="1" kern="1200" dirty="0"/>
        </a:p>
      </dsp:txBody>
      <dsp:txXfrm>
        <a:off x="1796772" y="1495945"/>
        <a:ext cx="919907" cy="838964"/>
      </dsp:txXfrm>
    </dsp:sp>
    <dsp:sp modelId="{AEE46176-E231-402A-A78C-A51C861FFAEF}">
      <dsp:nvSpPr>
        <dsp:cNvPr id="0" name=""/>
        <dsp:cNvSpPr/>
      </dsp:nvSpPr>
      <dsp:spPr>
        <a:xfrm rot="13958104">
          <a:off x="2616844" y="3110208"/>
          <a:ext cx="640715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640715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921184" y="3102477"/>
        <a:ext cx="32035" cy="32035"/>
      </dsp:txXfrm>
    </dsp:sp>
    <dsp:sp modelId="{26D4BE26-1B28-48CB-B33B-12587613182A}">
      <dsp:nvSpPr>
        <dsp:cNvPr id="0" name=""/>
        <dsp:cNvSpPr/>
      </dsp:nvSpPr>
      <dsp:spPr>
        <a:xfrm>
          <a:off x="1770671" y="2433919"/>
          <a:ext cx="972109" cy="859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 3" panose="05040102010807070707" pitchFamily="18" charset="2"/>
            <a:buNone/>
          </a:pPr>
          <a:r>
            <a:rPr lang="fa-IR" sz="1250" b="1" kern="1200" dirty="0"/>
            <a:t>بررسی خصوصیات آماری ویژگی‌ها</a:t>
          </a:r>
          <a:endParaRPr lang="en-US" sz="1250" b="1" kern="1200" dirty="0"/>
        </a:p>
      </dsp:txBody>
      <dsp:txXfrm>
        <a:off x="1795857" y="2459105"/>
        <a:ext cx="921737" cy="809546"/>
      </dsp:txXfrm>
    </dsp:sp>
    <dsp:sp modelId="{D0DB41A4-5D5B-45D2-AECB-31749B59528F}">
      <dsp:nvSpPr>
        <dsp:cNvPr id="0" name=""/>
        <dsp:cNvSpPr/>
      </dsp:nvSpPr>
      <dsp:spPr>
        <a:xfrm rot="8920440">
          <a:off x="2709601" y="3483155"/>
          <a:ext cx="455201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455201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925822" y="3480062"/>
        <a:ext cx="22760" cy="22760"/>
      </dsp:txXfrm>
    </dsp:sp>
    <dsp:sp modelId="{E5021406-10F8-42DE-B367-6546A361CB76}">
      <dsp:nvSpPr>
        <dsp:cNvPr id="0" name=""/>
        <dsp:cNvSpPr/>
      </dsp:nvSpPr>
      <dsp:spPr>
        <a:xfrm>
          <a:off x="1770671" y="3366746"/>
          <a:ext cx="972109" cy="486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 3" panose="05040102010807070707" pitchFamily="18" charset="2"/>
            <a:buNone/>
          </a:pPr>
          <a:r>
            <a:rPr lang="fa-IR" sz="1250" b="1" kern="1200" dirty="0"/>
            <a:t>آزمون آماری ویلکاکسن</a:t>
          </a:r>
          <a:endParaRPr lang="en-US" sz="1250" b="1" kern="1200" dirty="0"/>
        </a:p>
      </dsp:txBody>
      <dsp:txXfrm>
        <a:off x="1784907" y="3380982"/>
        <a:ext cx="943637" cy="457582"/>
      </dsp:txXfrm>
    </dsp:sp>
    <dsp:sp modelId="{2661A20A-C60C-4FC5-A7D9-BBDE943AEB01}">
      <dsp:nvSpPr>
        <dsp:cNvPr id="0" name=""/>
        <dsp:cNvSpPr/>
      </dsp:nvSpPr>
      <dsp:spPr>
        <a:xfrm rot="6737553">
          <a:off x="2424670" y="3839049"/>
          <a:ext cx="1025065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1025065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911576" y="3821709"/>
        <a:ext cx="51253" cy="51253"/>
      </dsp:txXfrm>
    </dsp:sp>
    <dsp:sp modelId="{61388286-E957-4BA6-B1B6-56805BFD2980}">
      <dsp:nvSpPr>
        <dsp:cNvPr id="0" name=""/>
        <dsp:cNvSpPr/>
      </dsp:nvSpPr>
      <dsp:spPr>
        <a:xfrm>
          <a:off x="1770671" y="3925709"/>
          <a:ext cx="972109" cy="7917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 3" panose="05040102010807070707" pitchFamily="18" charset="2"/>
            <a:buNone/>
          </a:pPr>
          <a:r>
            <a:rPr lang="fa-IR" sz="1250" b="1" kern="1200"/>
            <a:t>محاسبه شاخص درگیری ذهنی کاربر</a:t>
          </a:r>
          <a:endParaRPr lang="en-US" sz="1250" b="1" kern="1200" dirty="0"/>
        </a:p>
      </dsp:txBody>
      <dsp:txXfrm>
        <a:off x="1793859" y="3948897"/>
        <a:ext cx="925733" cy="745329"/>
      </dsp:txXfrm>
    </dsp:sp>
    <dsp:sp modelId="{1D14E4DD-11AB-4E3F-8EFB-5B1256D4DFDD}">
      <dsp:nvSpPr>
        <dsp:cNvPr id="0" name=""/>
        <dsp:cNvSpPr/>
      </dsp:nvSpPr>
      <dsp:spPr>
        <a:xfrm rot="6190897">
          <a:off x="2084619" y="4194943"/>
          <a:ext cx="1705166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1705166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 rot="10800000">
        <a:off x="2894573" y="4160601"/>
        <a:ext cx="85258" cy="85258"/>
      </dsp:txXfrm>
    </dsp:sp>
    <dsp:sp modelId="{58D886F5-A2B9-4CF2-829F-4DB47EAF07FF}">
      <dsp:nvSpPr>
        <dsp:cNvPr id="0" name=""/>
        <dsp:cNvSpPr/>
      </dsp:nvSpPr>
      <dsp:spPr>
        <a:xfrm>
          <a:off x="1770671" y="4790322"/>
          <a:ext cx="972109" cy="486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 3" panose="05040102010807070707" pitchFamily="18" charset="2"/>
            <a:buNone/>
          </a:pPr>
          <a:r>
            <a:rPr lang="fa-IR" sz="1250" b="1" kern="1200" dirty="0" err="1"/>
            <a:t>طبقه‌بندی</a:t>
          </a:r>
          <a:endParaRPr lang="en-US" sz="1250" b="1" kern="1200" dirty="0"/>
        </a:p>
      </dsp:txBody>
      <dsp:txXfrm>
        <a:off x="1784907" y="4804558"/>
        <a:ext cx="943637" cy="457582"/>
      </dsp:txXfrm>
    </dsp:sp>
    <dsp:sp modelId="{75A57896-B739-4116-B6C8-3DCACB4E8F1E}">
      <dsp:nvSpPr>
        <dsp:cNvPr id="0" name=""/>
        <dsp:cNvSpPr/>
      </dsp:nvSpPr>
      <dsp:spPr>
        <a:xfrm rot="10800000">
          <a:off x="1381827" y="5025063"/>
          <a:ext cx="388843" cy="16573"/>
        </a:xfrm>
        <a:custGeom>
          <a:avLst/>
          <a:gdLst/>
          <a:ahLst/>
          <a:cxnLst/>
          <a:rect l="0" t="0" r="0" b="0"/>
          <a:pathLst>
            <a:path>
              <a:moveTo>
                <a:pt x="0" y="8286"/>
              </a:moveTo>
              <a:lnTo>
                <a:pt x="388843" y="828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1566528" y="5023628"/>
        <a:ext cx="19442" cy="19442"/>
      </dsp:txXfrm>
    </dsp:sp>
    <dsp:sp modelId="{90E46EF1-84A4-4CBE-92CD-3E3E4C2BDAB2}">
      <dsp:nvSpPr>
        <dsp:cNvPr id="0" name=""/>
        <dsp:cNvSpPr/>
      </dsp:nvSpPr>
      <dsp:spPr>
        <a:xfrm>
          <a:off x="409718" y="4790322"/>
          <a:ext cx="972109" cy="4860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 3" panose="05040102010807070707" pitchFamily="18" charset="2"/>
            <a:buNone/>
          </a:pPr>
          <a:r>
            <a:rPr lang="fa-IR" sz="1250" b="1" kern="1200" dirty="0"/>
            <a:t>نتیجه نهایی</a:t>
          </a:r>
          <a:endParaRPr lang="en-US" sz="1250" b="1" kern="1200" dirty="0"/>
        </a:p>
      </dsp:txBody>
      <dsp:txXfrm>
        <a:off x="423954" y="4804558"/>
        <a:ext cx="943637" cy="45758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C29B0A-CE64-45AF-BCB9-3D07240CDD3B}">
      <dsp:nvSpPr>
        <dsp:cNvPr id="0" name=""/>
        <dsp:cNvSpPr/>
      </dsp:nvSpPr>
      <dsp:spPr>
        <a:xfrm rot="10800000">
          <a:off x="8999105" y="77670"/>
          <a:ext cx="1124733" cy="449893"/>
        </a:xfrm>
        <a:prstGeom prst="homePlate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58674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مقدمه</a:t>
          </a:r>
          <a:endParaRPr lang="en-US" sz="1100" kern="1200" dirty="0"/>
        </a:p>
      </dsp:txBody>
      <dsp:txXfrm rot="10800000">
        <a:off x="9111578" y="77670"/>
        <a:ext cx="1012260" cy="449893"/>
      </dsp:txXfrm>
    </dsp:sp>
    <dsp:sp modelId="{4E4CCA11-9607-4E43-814F-33D47FA12237}">
      <dsp:nvSpPr>
        <dsp:cNvPr id="0" name=""/>
        <dsp:cNvSpPr/>
      </dsp:nvSpPr>
      <dsp:spPr>
        <a:xfrm rot="10800000">
          <a:off x="8099318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2002" tIns="24003" rIns="36005" bIns="24003" numCol="1" spcCol="1270" anchor="ctr" anchorCtr="0">
          <a:noAutofit/>
        </a:bodyPr>
        <a:lstStyle/>
        <a:p>
          <a:pPr marL="0" lvl="0" indent="0" algn="ctr" defTabSz="400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900" kern="1200" dirty="0"/>
            <a:t>اهداف</a:t>
          </a:r>
          <a:r>
            <a:rPr lang="en-US" sz="900" kern="1200" dirty="0"/>
            <a:t> </a:t>
          </a:r>
          <a:r>
            <a:rPr lang="fa-IR" sz="900" kern="1200" dirty="0"/>
            <a:t>و</a:t>
          </a:r>
          <a:r>
            <a:rPr lang="en-US" sz="900" kern="1200" dirty="0"/>
            <a:t> </a:t>
          </a:r>
          <a:r>
            <a:rPr lang="fa-IR" sz="900" kern="1200" dirty="0"/>
            <a:t>ضرورت انجام پژوهش</a:t>
          </a:r>
          <a:endParaRPr lang="en-US" sz="900" kern="1200" dirty="0"/>
        </a:p>
      </dsp:txBody>
      <dsp:txXfrm rot="10800000">
        <a:off x="8324264" y="77670"/>
        <a:ext cx="674840" cy="449893"/>
      </dsp:txXfrm>
    </dsp:sp>
    <dsp:sp modelId="{BFCE92B5-62DA-42D0-A8AE-510F52F453D9}">
      <dsp:nvSpPr>
        <dsp:cNvPr id="0" name=""/>
        <dsp:cNvSpPr/>
      </dsp:nvSpPr>
      <dsp:spPr>
        <a:xfrm rot="10800000">
          <a:off x="7199531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3335" tIns="26670" rIns="40005" bIns="26670" numCol="1" spcCol="1270" anchor="ctr" anchorCtr="0">
          <a:noAutofit/>
        </a:bodyPr>
        <a:lstStyle/>
        <a:p>
          <a:pPr marL="0" lvl="0" indent="0" algn="ctr" defTabSz="444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000" kern="1200" dirty="0"/>
            <a:t>مروری بر ادبیات گذشته</a:t>
          </a:r>
          <a:endParaRPr lang="en-US" sz="1000" kern="1200" dirty="0"/>
        </a:p>
      </dsp:txBody>
      <dsp:txXfrm rot="10800000">
        <a:off x="7424477" y="77670"/>
        <a:ext cx="674840" cy="449893"/>
      </dsp:txXfrm>
    </dsp:sp>
    <dsp:sp modelId="{E5F06F61-CB30-4712-AB06-5B0A994A7B48}">
      <dsp:nvSpPr>
        <dsp:cNvPr id="0" name=""/>
        <dsp:cNvSpPr/>
      </dsp:nvSpPr>
      <dsp:spPr>
        <a:xfrm rot="10800000">
          <a:off x="6299744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fa-IR" sz="1100" kern="1200" dirty="0"/>
            <a:t>طراحی تکلیف</a:t>
          </a:r>
          <a:endParaRPr lang="en-US" sz="1100" kern="1200" dirty="0"/>
        </a:p>
      </dsp:txBody>
      <dsp:txXfrm rot="10800000">
        <a:off x="6524690" y="77670"/>
        <a:ext cx="674840" cy="449893"/>
      </dsp:txXfrm>
    </dsp:sp>
    <dsp:sp modelId="{795C4310-7361-4D15-9633-C6869036715C}">
      <dsp:nvSpPr>
        <dsp:cNvPr id="0" name=""/>
        <dsp:cNvSpPr/>
      </dsp:nvSpPr>
      <dsp:spPr>
        <a:xfrm rot="10800000">
          <a:off x="5399957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ساختار ساختمان داده</a:t>
          </a:r>
          <a:endParaRPr lang="en-US" sz="1100" kern="1200" dirty="0"/>
        </a:p>
      </dsp:txBody>
      <dsp:txXfrm rot="10800000">
        <a:off x="5624903" y="77670"/>
        <a:ext cx="674840" cy="449893"/>
      </dsp:txXfrm>
    </dsp:sp>
    <dsp:sp modelId="{B94DC362-4922-48DD-B2F1-8FAF887B2A69}">
      <dsp:nvSpPr>
        <dsp:cNvPr id="0" name=""/>
        <dsp:cNvSpPr/>
      </dsp:nvSpPr>
      <dsp:spPr>
        <a:xfrm rot="10800000">
          <a:off x="4500170" y="77670"/>
          <a:ext cx="1124733" cy="449893"/>
        </a:xfrm>
        <a:prstGeom prst="chevron">
          <a:avLst/>
        </a:prstGeom>
        <a:solidFill>
          <a:schemeClr val="accent2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روش پیش</a:t>
          </a:r>
          <a:r>
            <a:rPr lang="fa-IR" sz="1100" kern="1200" dirty="0">
              <a:cs typeface="B Nazanin" panose="00000400000000000000" pitchFamily="2" charset="-78"/>
            </a:rPr>
            <a:t>‌</a:t>
          </a:r>
          <a:r>
            <a:rPr lang="fa-IR" sz="1100" kern="1200" dirty="0"/>
            <a:t>پردازش</a:t>
          </a:r>
          <a:endParaRPr lang="en-US" sz="1100" kern="1200" dirty="0"/>
        </a:p>
      </dsp:txBody>
      <dsp:txXfrm rot="10800000">
        <a:off x="4725116" y="77670"/>
        <a:ext cx="674840" cy="449893"/>
      </dsp:txXfrm>
    </dsp:sp>
    <dsp:sp modelId="{9791276B-A7B8-43D0-9F0F-E0BB90F2315A}">
      <dsp:nvSpPr>
        <dsp:cNvPr id="0" name=""/>
        <dsp:cNvSpPr/>
      </dsp:nvSpPr>
      <dsp:spPr>
        <a:xfrm rot="10800000">
          <a:off x="3600383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پیش‌پردازش</a:t>
          </a:r>
          <a:endParaRPr lang="en-US" sz="1100" kern="1200" dirty="0"/>
        </a:p>
      </dsp:txBody>
      <dsp:txXfrm rot="10800000">
        <a:off x="3825329" y="77670"/>
        <a:ext cx="674840" cy="449893"/>
      </dsp:txXfrm>
    </dsp:sp>
    <dsp:sp modelId="{10A688ED-3B84-4975-97C4-08C83EB0AE0E}">
      <dsp:nvSpPr>
        <dsp:cNvPr id="0" name=""/>
        <dsp:cNvSpPr/>
      </dsp:nvSpPr>
      <dsp:spPr>
        <a:xfrm rot="10800000">
          <a:off x="2700596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مراحل پردازش</a:t>
          </a:r>
          <a:endParaRPr lang="en-US" sz="1100" kern="1200" dirty="0"/>
        </a:p>
      </dsp:txBody>
      <dsp:txXfrm rot="10800000">
        <a:off x="2925542" y="77670"/>
        <a:ext cx="674840" cy="449893"/>
      </dsp:txXfrm>
    </dsp:sp>
    <dsp:sp modelId="{9D860EA4-76B2-4341-AB84-D32A2F561170}">
      <dsp:nvSpPr>
        <dsp:cNvPr id="0" name=""/>
        <dsp:cNvSpPr/>
      </dsp:nvSpPr>
      <dsp:spPr>
        <a:xfrm rot="10800000">
          <a:off x="1800809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نتایج پردازش و طبقه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2025755" y="77670"/>
        <a:ext cx="674840" cy="449893"/>
      </dsp:txXfrm>
    </dsp:sp>
    <dsp:sp modelId="{EA596134-D384-4304-8923-1BB91E03FD44}">
      <dsp:nvSpPr>
        <dsp:cNvPr id="0" name=""/>
        <dsp:cNvSpPr/>
      </dsp:nvSpPr>
      <dsp:spPr>
        <a:xfrm rot="10800000">
          <a:off x="901022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جمع</a:t>
          </a:r>
          <a:r>
            <a:rPr lang="fa-IR" sz="1100" kern="1200" dirty="0">
              <a:cs typeface="B Nazanin" panose="00000400000000000000" pitchFamily="2" charset="-78"/>
            </a:rPr>
            <a:t>‌بندی</a:t>
          </a:r>
          <a:endParaRPr lang="en-US" sz="1100" kern="1200" dirty="0"/>
        </a:p>
      </dsp:txBody>
      <dsp:txXfrm rot="10800000">
        <a:off x="1125968" y="77670"/>
        <a:ext cx="674840" cy="449893"/>
      </dsp:txXfrm>
    </dsp:sp>
    <dsp:sp modelId="{87D65473-E9AD-4F5D-A27A-75298272FC40}">
      <dsp:nvSpPr>
        <dsp:cNvPr id="0" name=""/>
        <dsp:cNvSpPr/>
      </dsp:nvSpPr>
      <dsp:spPr>
        <a:xfrm rot="10800000">
          <a:off x="1235" y="77670"/>
          <a:ext cx="1124733" cy="449893"/>
        </a:xfrm>
        <a:prstGeom prst="chevron">
          <a:avLst/>
        </a:prstGeom>
        <a:solidFill>
          <a:schemeClr val="accent1"/>
        </a:solidFill>
        <a:ln w="25400" cap="rnd" cmpd="sng" algn="ctr">
          <a:solidFill>
            <a:schemeClr val="lt1"/>
          </a:solidFill>
          <a:prstDash val="solid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14669" tIns="29337" rIns="44006" bIns="29337" numCol="1" spcCol="1270" anchor="ctr" anchorCtr="0">
          <a:noAutofit/>
        </a:bodyPr>
        <a:lstStyle/>
        <a:p>
          <a:pPr marL="0" lvl="0" indent="0" algn="ctr" defTabSz="4889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100" kern="1200" dirty="0"/>
            <a:t>افق</a:t>
          </a:r>
          <a:r>
            <a:rPr lang="fa-IR" sz="1100" kern="1200" dirty="0">
              <a:cs typeface="B Nazanin" panose="00000400000000000000" pitchFamily="2" charset="-78"/>
            </a:rPr>
            <a:t>‌های پیش‌رو</a:t>
          </a:r>
          <a:endParaRPr lang="en-US" sz="1100" kern="1200" dirty="0"/>
        </a:p>
      </dsp:txBody>
      <dsp:txXfrm rot="10800000">
        <a:off x="226181" y="77670"/>
        <a:ext cx="674840" cy="4498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C14BE-8E9D-456E-90A3-5B79B0BC0D00}" type="datetimeFigureOut">
              <a:rPr lang="en-US" smtClean="0"/>
              <a:t>7/17/2022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6BD5E-CFA9-4756-A385-E0530067E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68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DC4BA-2D2E-4148-88C5-061CADFA9F73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9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003F5-08C2-4E0E-BBA3-0454867DAA25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0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0E73-33A3-462E-9DE9-FF74C06C550C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1007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489-0725-43D7-ABF3-3C763DCCDB7A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79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5348C-2DA0-4476-B2F4-42CCD891DA78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1617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F8A7-B074-43D5-AC55-4EC1C5E9A166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65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E725-927E-41EB-ABF4-26E17D5D1569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39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CF108-44FD-421E-972D-56AB5FA2E198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98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931732"/>
            <a:ext cx="8596668" cy="998667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45494"/>
            <a:ext cx="8596668" cy="3880773"/>
          </a:xfrm>
        </p:spPr>
        <p:txBody>
          <a:bodyPr/>
          <a:lstStyle>
            <a:lvl2pPr>
              <a:defRPr sz="20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AFF49-6CED-40EA-B77C-A60AA6FE0ADE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69514" y="6406487"/>
            <a:ext cx="790302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cs typeface="+mj-cs"/>
              </a:defRPr>
            </a:lvl1pPr>
          </a:lstStyle>
          <a:p>
            <a:fld id="{53F53E61-C89C-4C42-B008-C83CE31D3F54}" type="slidenum">
              <a:rPr lang="en-US" smtClean="0"/>
              <a:pPr/>
              <a:t>‹#›</a:t>
            </a:fld>
            <a:r>
              <a:rPr lang="fa-IR" dirty="0"/>
              <a:t>25/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1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904E7-44D3-4186-8127-A3DC0F593852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67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FA454-501A-49CB-88F8-489358F3E3D9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6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A9718-29F1-4B25-944F-35AF9EDFD5A8}" type="datetime1">
              <a:rPr lang="en-US" smtClean="0"/>
              <a:t>7/17/2022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35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34F3-2157-4CD6-9B99-09784B0D2932}" type="datetime1">
              <a:rPr lang="en-US" smtClean="0"/>
              <a:t>7/17/2022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98C30-0B63-49D9-9994-1CDA973B8F45}" type="datetime1">
              <a:rPr lang="en-US" smtClean="0"/>
              <a:t>7/17/2022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1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EE1A5-122A-46F4-9B1E-B874E14C419A}" type="datetime1">
              <a:rPr lang="en-US" smtClean="0"/>
              <a:t>7/17/2022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70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1585" y="6471993"/>
            <a:ext cx="683339" cy="365125"/>
          </a:xfrm>
          <a:prstGeom prst="rect">
            <a:avLst/>
          </a:prstGeom>
        </p:spPr>
        <p:txBody>
          <a:bodyPr/>
          <a:lstStyle/>
          <a:p>
            <a:fld id="{53F53E61-C89C-4C42-B008-C83CE31D3F5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8683-4A78-4901-BDE6-1C7611DFB1AA}" type="datetime1">
              <a:rPr lang="en-US" smtClean="0"/>
              <a:t>7/17/2022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3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  <a:effectLst/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422CC-ABB1-460B-A272-4E7C9A48A0E6}" type="datetime1">
              <a:rPr lang="en-US" smtClean="0"/>
              <a:t>7/17/2022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4921216-3A19-4364-ABB0-50A634092C1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733" y="5269706"/>
            <a:ext cx="1002003" cy="1233414"/>
          </a:xfrm>
          <a:prstGeom prst="rect">
            <a:avLst/>
          </a:prstGeom>
          <a:effectLst>
            <a:glow rad="152400">
              <a:schemeClr val="bg1"/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1952D9-BEDE-4DC4-BDD9-D85E5F57C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55"/>
          <a:stretch/>
        </p:blipFill>
        <p:spPr>
          <a:xfrm>
            <a:off x="10129687" y="576926"/>
            <a:ext cx="1612275" cy="1580192"/>
          </a:xfrm>
          <a:prstGeom prst="rect">
            <a:avLst/>
          </a:prstGeom>
        </p:spPr>
      </p:pic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5D07B300-4CBA-4134-8014-58AF06072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69514" y="6406487"/>
            <a:ext cx="790302" cy="365125"/>
          </a:xfrm>
          <a:prstGeom prst="rect">
            <a:avLst/>
          </a:prstGeom>
        </p:spPr>
        <p:txBody>
          <a:bodyPr/>
          <a:lstStyle>
            <a:lvl1pPr algn="ctr">
              <a:defRPr sz="1600">
                <a:cs typeface="+mj-cs"/>
              </a:defRPr>
            </a:lvl1pPr>
          </a:lstStyle>
          <a:p>
            <a:fld id="{53F53E61-C89C-4C42-B008-C83CE31D3F54}" type="slidenum">
              <a:rPr lang="en-US" smtClean="0"/>
              <a:pPr/>
              <a:t>‹#›</a:t>
            </a:fld>
            <a:r>
              <a:rPr lang="fa-IR" dirty="0"/>
              <a:t>25/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2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r" defTabSz="457200" rtl="1" eaLnBrk="1" latinLnBrk="0" hangingPunct="1"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diagramLayout" Target="../diagrams/layout15.xml"/><Relationship Id="rId7" Type="http://schemas.openxmlformats.org/officeDocument/2006/relationships/image" Target="../media/image29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3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2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3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diagramLayout" Target="../diagrams/layout19.xml"/><Relationship Id="rId7" Type="http://schemas.openxmlformats.org/officeDocument/2006/relationships/image" Target="../media/image34.tiff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microsoft.com/office/2007/relationships/hdphoto" Target="../media/hdphoto2.wdp"/><Relationship Id="rId7" Type="http://schemas.openxmlformats.org/officeDocument/2006/relationships/diagramData" Target="../diagrams/data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diagramDrawing" Target="../diagrams/drawing5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microsoft.com/office/2007/relationships/hdphoto" Target="../media/hdphoto3.wdp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17.png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16.png"/><Relationship Id="rId9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181D-5B8D-4C5E-92AF-DADB46712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262795"/>
            <a:ext cx="7766936" cy="1646302"/>
          </a:xfrm>
        </p:spPr>
        <p:txBody>
          <a:bodyPr/>
          <a:lstStyle/>
          <a:p>
            <a:pPr algn="ctr" rtl="1"/>
            <a:r>
              <a:rPr lang="fa-IR" sz="3200" dirty="0">
                <a:solidFill>
                  <a:schemeClr val="accent2">
                    <a:lumMod val="75000"/>
                  </a:schemeClr>
                </a:solidFill>
                <a:cs typeface="B Nazanin" panose="00000400000000000000" pitchFamily="2" charset="-78"/>
              </a:rPr>
              <a:t>پیاده‌‌سازی تکلیف تصمیم‌گیری ادراکی و مقایسه‌ی آماری ویژگی‌های استخراج شده از سیگنال‌های الکتروانسفالوگرام ثبت شده به منظور شناسایی جهت حرکت نقاط متحرک (کینماتوگرام) </a:t>
            </a:r>
            <a:endParaRPr lang="en-US" sz="3200" dirty="0">
              <a:solidFill>
                <a:schemeClr val="accent2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4BDED2-EE47-46BD-9FA1-576A0D9C5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772054"/>
            <a:ext cx="7766936" cy="2101423"/>
          </a:xfrm>
        </p:spPr>
        <p:txBody>
          <a:bodyPr>
            <a:normAutofit fontScale="92500" lnSpcReduction="20000"/>
          </a:bodyPr>
          <a:lstStyle/>
          <a:p>
            <a:pPr algn="ctr" rtl="1"/>
            <a:endParaRPr lang="fa-IR" dirty="0">
              <a:solidFill>
                <a:schemeClr val="accent2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>
                <a:solidFill>
                  <a:schemeClr val="accent2">
                    <a:lumMod val="50000"/>
                  </a:schemeClr>
                </a:solidFill>
                <a:cs typeface="B Nazanin" panose="00000400000000000000" pitchFamily="2" charset="-78"/>
              </a:rPr>
              <a:t>علیرضا اتفاق</a:t>
            </a:r>
          </a:p>
          <a:p>
            <a:pPr algn="ctr" rtl="1"/>
            <a:r>
              <a:rPr lang="fa-IR" dirty="0">
                <a:solidFill>
                  <a:schemeClr val="accent2">
                    <a:lumMod val="50000"/>
                  </a:schemeClr>
                </a:solidFill>
                <a:cs typeface="B Nazanin" panose="00000400000000000000" pitchFamily="2" charset="-78"/>
              </a:rPr>
              <a:t>استاد: دکتر قاسمی</a:t>
            </a:r>
          </a:p>
          <a:p>
            <a:pPr algn="ctr" rtl="1"/>
            <a:endParaRPr lang="fa-IR" dirty="0">
              <a:solidFill>
                <a:schemeClr val="accent2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dirty="0">
                <a:solidFill>
                  <a:schemeClr val="accent2">
                    <a:lumMod val="50000"/>
                  </a:schemeClr>
                </a:solidFill>
                <a:cs typeface="B Nazanin" panose="00000400000000000000" pitchFamily="2" charset="-78"/>
              </a:rPr>
              <a:t>تابستان 1400</a:t>
            </a:r>
            <a:endParaRPr lang="en-US" dirty="0">
              <a:solidFill>
                <a:schemeClr val="accent2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9A98E-2E12-42B2-8647-BAB2990D9318}"/>
              </a:ext>
            </a:extLst>
          </p:cNvPr>
          <p:cNvSpPr txBox="1"/>
          <p:nvPr/>
        </p:nvSpPr>
        <p:spPr>
          <a:xfrm>
            <a:off x="4422841" y="218783"/>
            <a:ext cx="193538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dirty="0"/>
              <a:t>به نام او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8BDBE-2D61-4F2E-A0C6-2E21D047E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51" y="303675"/>
            <a:ext cx="1002003" cy="1233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845BB-5741-4A14-9C9B-4EC0B4133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6798" b="3805"/>
          <a:stretch/>
        </p:blipFill>
        <p:spPr>
          <a:xfrm>
            <a:off x="7945086" y="257352"/>
            <a:ext cx="1269328" cy="13260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32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E317D-793A-4297-9FBD-E3524209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روش پیش‌پردازش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B9405-5B93-40D8-AB59-065D8DDE8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a-IR" dirty="0"/>
              <a:t>نیاز به اعمال پیش‌پردازش ثانویه</a:t>
            </a:r>
          </a:p>
          <a:p>
            <a:pPr lvl="1"/>
            <a:r>
              <a:rPr lang="fa-IR" dirty="0"/>
              <a:t>حذف سیگنال در بازه زمانی قبل از اولین و پس از آخرین رویداد (حاوی آرتیفکت دستگاه </a:t>
            </a:r>
            <a:r>
              <a:rPr lang="en-US" dirty="0"/>
              <a:t>fMRI</a:t>
            </a:r>
            <a:r>
              <a:rPr lang="fa-IR" dirty="0"/>
              <a:t>)</a:t>
            </a:r>
          </a:p>
          <a:p>
            <a:pPr lvl="1"/>
            <a:r>
              <a:rPr lang="fa-IR" dirty="0"/>
              <a:t>حذف کانال‌های بد مشخص‌شده در مقاله مرجع (11 کانال)</a:t>
            </a:r>
          </a:p>
          <a:p>
            <a:pPr lvl="1"/>
            <a:r>
              <a:rPr lang="fa-IR" dirty="0"/>
              <a:t>اعمال فیلتر پایین‌گذر بیضی‌گون از مرتبه 5 با فرکانس قطع 40 هرتز</a:t>
            </a:r>
          </a:p>
          <a:p>
            <a:r>
              <a:rPr lang="fa-IR" dirty="0"/>
              <a:t>دوره‌بندی زمانی سیگنال</a:t>
            </a:r>
            <a:endParaRPr lang="en-US" dirty="0"/>
          </a:p>
          <a:p>
            <a:r>
              <a:rPr lang="fa-IR" dirty="0"/>
              <a:t>دسته‌بندی پاسخ‌های شرکت‌کنندگان به سه گروه:</a:t>
            </a:r>
          </a:p>
          <a:p>
            <a:pPr lvl="1"/>
            <a:r>
              <a:rPr lang="fa-IR" dirty="0"/>
              <a:t>اطمینان کم 3-1</a:t>
            </a:r>
          </a:p>
          <a:p>
            <a:pPr lvl="1"/>
            <a:r>
              <a:rPr lang="fa-IR" dirty="0"/>
              <a:t>اطمینان متوسط 6-4</a:t>
            </a:r>
          </a:p>
          <a:p>
            <a:pPr lvl="1"/>
            <a:r>
              <a:rPr lang="fa-IR" dirty="0"/>
              <a:t>اطمینان زیاد 9-7</a:t>
            </a:r>
          </a:p>
          <a:p>
            <a:r>
              <a:rPr lang="fa-IR" dirty="0"/>
              <a:t>محاسبه پتانسیل‌های وابسته به رویداد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E80EE-2775-4312-BBE3-1075CF55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10/25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9E73CB-5F6F-409F-92D1-712F5A485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287521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5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A81E-BCFF-492B-A659-B3702DFD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پیش‌پردازش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4C9CB-7DBD-424A-8E1A-38AFB506C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سیگنال قبل و پس از اعمال فیلتر و حذف بازه زمانی بیرون از رویدادها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381B2-B3E4-4524-B0CD-52EA1306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11/25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0CDB326-1E46-44FD-8110-994F9B6A4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161357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E177351B-3043-441D-8244-0882F2A79F5C}"/>
              </a:ext>
            </a:extLst>
          </p:cNvPr>
          <p:cNvGrpSpPr/>
          <p:nvPr/>
        </p:nvGrpSpPr>
        <p:grpSpPr>
          <a:xfrm>
            <a:off x="5098160" y="3229219"/>
            <a:ext cx="4428808" cy="2415526"/>
            <a:chOff x="5098160" y="3229219"/>
            <a:chExt cx="4428808" cy="24155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B007A2-BCD1-4842-980B-AA864C530B78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5098160" y="3229219"/>
              <a:ext cx="4428808" cy="2152490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849791-AA9E-4BB1-A6F0-7A1BD02DCC40}"/>
                </a:ext>
              </a:extLst>
            </p:cNvPr>
            <p:cNvSpPr txBox="1"/>
            <p:nvPr/>
          </p:nvSpPr>
          <p:spPr>
            <a:xfrm>
              <a:off x="5410537" y="5367746"/>
              <a:ext cx="38040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rtl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13- طیف سیگنال شرکت‌کننده جهارم قبل از اعمال فیلتر و حذف بازه زمانی یاد‌شده</a:t>
              </a: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28D7A7-0A24-44C0-BC2E-CD1D81CB4C11}"/>
              </a:ext>
            </a:extLst>
          </p:cNvPr>
          <p:cNvGrpSpPr/>
          <p:nvPr/>
        </p:nvGrpSpPr>
        <p:grpSpPr>
          <a:xfrm>
            <a:off x="530581" y="3229219"/>
            <a:ext cx="4245861" cy="2429489"/>
            <a:chOff x="530581" y="3229219"/>
            <a:chExt cx="4245861" cy="24294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52608A-BA6B-4CFD-A4DA-BB2908A174F0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30581" y="3229219"/>
              <a:ext cx="4245861" cy="2152490"/>
            </a:xfrm>
            <a:prstGeom prst="rect">
              <a:avLst/>
            </a:prstGeom>
            <a:effectLst>
              <a:softEdge rad="50800"/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DED07B-8916-4D08-B997-C224870DAE81}"/>
                </a:ext>
              </a:extLst>
            </p:cNvPr>
            <p:cNvSpPr txBox="1"/>
            <p:nvPr/>
          </p:nvSpPr>
          <p:spPr>
            <a:xfrm>
              <a:off x="796155" y="5381709"/>
              <a:ext cx="38040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rtl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14- طیف سیگنال شرکت‌کننده جهارم پس از اعمال فیلتر و حذف بازه زمانی یاد‌شده</a:t>
              </a: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02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0B9E-F16E-4AE5-9884-7ED26948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پیش‌پردازش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91D04-92B3-4E8A-8A9A-168C2AC47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رسم نمودارهای</a:t>
            </a:r>
            <a:br>
              <a:rPr lang="fa-IR" dirty="0"/>
            </a:br>
            <a:r>
              <a:rPr lang="fa-IR" dirty="0"/>
              <a:t>پتانسیل‌های وابسته به رویداد</a:t>
            </a:r>
            <a:br>
              <a:rPr lang="fa-IR" dirty="0"/>
            </a:br>
            <a:r>
              <a:rPr lang="fa-IR" dirty="0"/>
              <a:t>در 6 کانال منتخب</a:t>
            </a:r>
          </a:p>
          <a:p>
            <a:pPr lvl="1"/>
            <a:r>
              <a:rPr lang="fa-IR" dirty="0"/>
              <a:t>پاسخ‌های درست در مقابل نادرست</a:t>
            </a:r>
          </a:p>
          <a:p>
            <a:pPr lvl="1"/>
            <a:r>
              <a:rPr lang="fa-IR" dirty="0"/>
              <a:t>پاسخ‌های با اطمینان مختلف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3FD70-198A-4159-BA0B-654899B7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12/25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9848586-6DBC-43EE-A12D-AC83F1880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052831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74FA4B1F-DCDE-4212-8C01-49C973965D54}"/>
              </a:ext>
            </a:extLst>
          </p:cNvPr>
          <p:cNvGrpSpPr/>
          <p:nvPr/>
        </p:nvGrpSpPr>
        <p:grpSpPr>
          <a:xfrm>
            <a:off x="237715" y="650452"/>
            <a:ext cx="5360565" cy="6381620"/>
            <a:chOff x="4468754" y="737990"/>
            <a:chExt cx="5360565" cy="63816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9016E56-8EC3-480F-AA9A-02A7533FCE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539"/>
            <a:stretch/>
          </p:blipFill>
          <p:spPr>
            <a:xfrm>
              <a:off x="5024073" y="737990"/>
              <a:ext cx="4249929" cy="566849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9E10E9-2E66-4BAF-8E62-84CA4D0845CF}"/>
                </a:ext>
              </a:extLst>
            </p:cNvPr>
            <p:cNvSpPr txBox="1"/>
            <p:nvPr/>
          </p:nvSpPr>
          <p:spPr>
            <a:xfrm>
              <a:off x="4468754" y="6396335"/>
              <a:ext cx="5360565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20000"/>
                </a:lnSpc>
                <a:spcBef>
                  <a:spcPts val="600"/>
                </a:spcBef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16- </a:t>
              </a:r>
              <a: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میانگین بزرگ پتانسیل‌های وابسته به رویداد 6 کانال منتخب مقاله یادشده یعنی (الف) </a:t>
              </a:r>
              <a:r>
                <a:rPr lang="en-US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O1</a:t>
              </a:r>
              <a: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، (ب) </a:t>
              </a:r>
              <a:r>
                <a:rPr lang="en-US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 O2</a:t>
              </a:r>
              <a: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، (پ) </a:t>
              </a:r>
              <a:r>
                <a:rPr lang="en-US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 PO1</a:t>
              </a:r>
              <a: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،</a:t>
              </a:r>
              <a:b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</a:br>
              <a: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 (ت) </a:t>
              </a:r>
              <a:r>
                <a:rPr lang="en-US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PO2</a:t>
              </a:r>
              <a: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، (ث) </a:t>
              </a:r>
              <a:r>
                <a:rPr lang="en-US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 PO7</a:t>
              </a:r>
              <a: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 و (ج) </a:t>
              </a:r>
              <a:r>
                <a:rPr lang="en-US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PO8</a:t>
              </a:r>
              <a: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 </a:t>
              </a:r>
              <a:r>
                <a:rPr lang="en-US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 </a:t>
              </a:r>
              <a:r>
                <a:rPr lang="fa-IR" sz="1000" dirty="0">
                  <a:effectLst/>
                  <a:latin typeface="+mj-lt"/>
                  <a:ea typeface="Times New Roman" panose="02020603050405020304" pitchFamily="18" charset="0"/>
                  <a:cs typeface="B Nazanin" panose="00000400000000000000" pitchFamily="2" charset="-78"/>
                </a:rPr>
                <a:t>به هنگام شروع نمایش نقاط متحرک (اطمینان‌های مختلف)</a:t>
              </a:r>
              <a:endParaRPr lang="en-US" sz="1000" dirty="0">
                <a:effectLst/>
                <a:latin typeface="+mj-lt"/>
                <a:ea typeface="Times New Roman" panose="02020603050405020304" pitchFamily="18" charset="0"/>
                <a:cs typeface="B Nazanin" panose="00000400000000000000" pitchFamily="2" charset="-78"/>
              </a:endParaRPr>
            </a:p>
            <a:p>
              <a:pPr marR="0" algn="ctr" rtl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159349-79EF-4347-AB63-4B9F3A6B7AA0}"/>
              </a:ext>
            </a:extLst>
          </p:cNvPr>
          <p:cNvGrpSpPr/>
          <p:nvPr/>
        </p:nvGrpSpPr>
        <p:grpSpPr>
          <a:xfrm>
            <a:off x="237715" y="650452"/>
            <a:ext cx="5360565" cy="6455839"/>
            <a:chOff x="237715" y="650452"/>
            <a:chExt cx="5360565" cy="645583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D06C52-7861-4482-A313-AEB0B2A0B49F}"/>
                </a:ext>
              </a:extLst>
            </p:cNvPr>
            <p:cNvGrpSpPr/>
            <p:nvPr/>
          </p:nvGrpSpPr>
          <p:grpSpPr>
            <a:xfrm>
              <a:off x="582408" y="650452"/>
              <a:ext cx="4291292" cy="5756036"/>
              <a:chOff x="490534" y="885826"/>
              <a:chExt cx="4367216" cy="580360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9F63C7E-D4B2-487B-A80F-DC409A0E8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538" y="885826"/>
                <a:ext cx="4367212" cy="198138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7B40E8-E9B1-430F-A95F-E1696F9FF3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5791"/>
              <a:stretch/>
            </p:blipFill>
            <p:spPr>
              <a:xfrm>
                <a:off x="490534" y="2867212"/>
                <a:ext cx="4367211" cy="187235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A0DBBF1-1303-481F-8539-874134270C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6295"/>
              <a:stretch/>
            </p:blipFill>
            <p:spPr>
              <a:xfrm>
                <a:off x="490535" y="4848598"/>
                <a:ext cx="4367211" cy="1840837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6136BC-BA2F-46C5-9545-49C8C67922B4}"/>
                </a:ext>
              </a:extLst>
            </p:cNvPr>
            <p:cNvSpPr txBox="1"/>
            <p:nvPr/>
          </p:nvSpPr>
          <p:spPr>
            <a:xfrm>
              <a:off x="237715" y="6383016"/>
              <a:ext cx="5360565" cy="723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rtl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15- </a:t>
              </a:r>
              <a:r>
                <a:rPr lang="fa-IR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میانگین بزرگ پتانسیل‌های وابسته به رویداد 6 کانال منتخب مقاله یادشده یعنی (الف) </a:t>
              </a:r>
              <a:r>
                <a:rPr lang="en-US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O1</a:t>
              </a:r>
              <a:r>
                <a:rPr lang="fa-IR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، (ب) </a:t>
              </a:r>
              <a:r>
                <a:rPr lang="en-US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 O2</a:t>
              </a:r>
              <a:r>
                <a:rPr lang="fa-IR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، (پ) </a:t>
              </a:r>
              <a:r>
                <a:rPr lang="en-US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 PO1</a:t>
              </a:r>
              <a:r>
                <a:rPr lang="fa-IR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،</a:t>
              </a:r>
              <a:br>
                <a:rPr lang="fa-IR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</a:br>
              <a:r>
                <a:rPr lang="fa-IR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 (ت) </a:t>
              </a:r>
              <a:r>
                <a:rPr lang="en-US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PO2</a:t>
              </a:r>
              <a:r>
                <a:rPr lang="fa-IR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، (ث) </a:t>
              </a:r>
              <a:r>
                <a:rPr lang="en-US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 PO7</a:t>
              </a:r>
              <a:r>
                <a:rPr lang="fa-IR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 و (ج) </a:t>
              </a:r>
              <a:r>
                <a:rPr lang="en-US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PO8</a:t>
              </a:r>
              <a:r>
                <a:rPr lang="fa-IR" sz="1000" dirty="0">
                  <a:effectLst/>
                  <a:ea typeface="Times New Roman" panose="02020603050405020304" pitchFamily="18" charset="0"/>
                  <a:cs typeface="B Nazanin" panose="00000400000000000000" pitchFamily="2" charset="-78"/>
                </a:rPr>
                <a:t> به هنگام شروع نمایش نقاط متحرک (پاسخ‌های درست در مقابل نادرست)</a:t>
              </a:r>
              <a:endParaRPr lang="en-US" sz="1000" dirty="0">
                <a:effectLst/>
                <a:ea typeface="Times New Roman" panose="02020603050405020304" pitchFamily="18" charset="0"/>
                <a:cs typeface="B Nazanin" panose="00000400000000000000" pitchFamily="2" charset="-78"/>
              </a:endParaRPr>
            </a:p>
            <a:p>
              <a:pPr marR="0" algn="ctr" rtl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4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7FF7-88FC-4448-9835-3B3774A6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پیش‌پردازش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292C-461D-4963-A66E-8BAB45470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رسم نمودارهای آشفتگی طیف وابسته</a:t>
            </a:r>
            <a:br>
              <a:rPr lang="fa-IR" dirty="0"/>
            </a:br>
            <a:r>
              <a:rPr lang="fa-IR" dirty="0"/>
              <a:t> به رویداد در کانال </a:t>
            </a:r>
            <a:r>
              <a:rPr lang="en-US" dirty="0"/>
              <a:t>O2</a:t>
            </a:r>
            <a:endParaRPr lang="fa-IR" dirty="0"/>
          </a:p>
          <a:p>
            <a:pPr lvl="1"/>
            <a:r>
              <a:rPr lang="fa-IR" dirty="0"/>
              <a:t>در 6 کلاس اطمینان و پاسخ‌های درست</a:t>
            </a:r>
            <a:br>
              <a:rPr lang="fa-IR" dirty="0"/>
            </a:br>
            <a:r>
              <a:rPr lang="fa-IR" dirty="0"/>
              <a:t>و نادرست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6A203-D05F-4E6F-884D-93209F14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13/25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0066926-9C92-4AFE-B470-AB06E9FB3C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052831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6EDB9FB-4444-4797-9835-2EC0E0E8E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93" y="605235"/>
            <a:ext cx="4354610" cy="58401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9B8881-B35D-46B7-A887-E0823AB4DEC7}"/>
              </a:ext>
            </a:extLst>
          </p:cNvPr>
          <p:cNvSpPr txBox="1"/>
          <p:nvPr/>
        </p:nvSpPr>
        <p:spPr>
          <a:xfrm>
            <a:off x="385894" y="6371149"/>
            <a:ext cx="5360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شکل 17- </a:t>
            </a:r>
            <a:r>
              <a:rPr lang="fa-I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نمودارهای میانگین آشفتگی وابسته به رویداد و وابستگی بین آزمایشی در کانال 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O2</a:t>
            </a:r>
            <a:r>
              <a:rPr lang="fa-I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 (الف)و(ب) پاسخ‌های درست و نادرست با اطمینان زیاد (پ)و(ت) پاسخ‌های درست و نادرست با اطمینان متوسط (ث)و(ج) پاسخ‌های درست و نادرست با اطمینان کم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407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256C-DA2D-43DC-A183-03EDB706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مراحل پردازش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B3AC-CDF1-4206-819F-800F48C77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/>
              <a:t>استخراج 18 ویژگی زمانی از آزمایش‌ها</a:t>
            </a:r>
          </a:p>
          <a:p>
            <a:pPr lvl="1"/>
            <a:r>
              <a:rPr lang="fa-IR" sz="1900" dirty="0"/>
              <a:t>دوره کمون، دامنه، نسبت دوره کمون به دامنه، ناحیه مثبت و منفی، مقدار قله به قله، شیب قله به قله و ...</a:t>
            </a:r>
          </a:p>
          <a:p>
            <a:r>
              <a:rPr lang="fa-IR" sz="2300" dirty="0"/>
              <a:t>بررسی برخی از خصوصیات آماری ویژگی‌ها</a:t>
            </a:r>
          </a:p>
          <a:p>
            <a:pPr lvl="1"/>
            <a:r>
              <a:rPr lang="fa-IR" sz="1900" dirty="0"/>
              <a:t>مشاهده هیستوگرام و نمودار </a:t>
            </a:r>
            <a:r>
              <a:rPr lang="en-US" sz="1900" dirty="0"/>
              <a:t>Q-Q</a:t>
            </a:r>
            <a:endParaRPr lang="fa-IR" sz="1900" dirty="0"/>
          </a:p>
          <a:p>
            <a:pPr lvl="1"/>
            <a:r>
              <a:rPr lang="fa-IR" sz="1900" dirty="0"/>
              <a:t>آزمون آماری کولموگروف-اسمیرنوف</a:t>
            </a:r>
          </a:p>
          <a:p>
            <a:pPr lvl="1"/>
            <a:r>
              <a:rPr lang="fa-IR" sz="1900" dirty="0"/>
              <a:t>آزمون آماری رتبه-علامت‌دار ویلکاکسن</a:t>
            </a:r>
          </a:p>
          <a:p>
            <a:r>
              <a:rPr lang="fa-IR" sz="2300" dirty="0"/>
              <a:t>طبقه‌بندی</a:t>
            </a:r>
          </a:p>
          <a:p>
            <a:pPr lvl="1"/>
            <a:r>
              <a:rPr lang="fa-IR" sz="1900" dirty="0"/>
              <a:t>ماشین بردار پشتیبان </a:t>
            </a:r>
            <a:r>
              <a:rPr lang="en-US" sz="1900" dirty="0"/>
              <a:t>(SVM)</a:t>
            </a:r>
            <a:endParaRPr lang="fa-IR" sz="1900" dirty="0"/>
          </a:p>
          <a:p>
            <a:pPr lvl="1"/>
            <a:r>
              <a:rPr lang="fa-IR" sz="1900" dirty="0"/>
              <a:t>یادگیری عمیق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98E94-7CE4-48BF-8915-A5A75FC5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14/25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18E7F9-A161-4941-B01F-A9DEE398F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880735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1E42E9-8B49-4194-808E-1C30C73511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106121"/>
              </p:ext>
            </p:extLst>
          </p:nvPr>
        </p:nvGraphicFramePr>
        <p:xfrm>
          <a:off x="870341" y="3615099"/>
          <a:ext cx="3904035" cy="2206425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867563">
                  <a:extLst>
                    <a:ext uri="{9D8B030D-6E8A-4147-A177-3AD203B41FA5}">
                      <a16:colId xmlns:a16="http://schemas.microsoft.com/office/drawing/2014/main" val="1922822930"/>
                    </a:ext>
                  </a:extLst>
                </a:gridCol>
                <a:gridCol w="759118">
                  <a:extLst>
                    <a:ext uri="{9D8B030D-6E8A-4147-A177-3AD203B41FA5}">
                      <a16:colId xmlns:a16="http://schemas.microsoft.com/office/drawing/2014/main" val="334135198"/>
                    </a:ext>
                  </a:extLst>
                </a:gridCol>
                <a:gridCol w="759118">
                  <a:extLst>
                    <a:ext uri="{9D8B030D-6E8A-4147-A177-3AD203B41FA5}">
                      <a16:colId xmlns:a16="http://schemas.microsoft.com/office/drawing/2014/main" val="2836200263"/>
                    </a:ext>
                  </a:extLst>
                </a:gridCol>
                <a:gridCol w="759118">
                  <a:extLst>
                    <a:ext uri="{9D8B030D-6E8A-4147-A177-3AD203B41FA5}">
                      <a16:colId xmlns:a16="http://schemas.microsoft.com/office/drawing/2014/main" val="3348942987"/>
                    </a:ext>
                  </a:extLst>
                </a:gridCol>
                <a:gridCol w="759118">
                  <a:extLst>
                    <a:ext uri="{9D8B030D-6E8A-4147-A177-3AD203B41FA5}">
                      <a16:colId xmlns:a16="http://schemas.microsoft.com/office/drawing/2014/main" val="872198938"/>
                    </a:ext>
                  </a:extLst>
                </a:gridCol>
              </a:tblGrid>
              <a:tr h="831404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 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اطمینان کم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اطمینان متوسط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اطمینان زیاد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مجموع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188115064"/>
                  </a:ext>
                </a:extLst>
              </a:tr>
              <a:tr h="565512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پاسخ‌های درست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915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2433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2257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b="1" u="none" strike="noStrike" dirty="0">
                          <a:effectLst/>
                        </a:rPr>
                        <a:t>5605</a:t>
                      </a:r>
                      <a:endParaRPr lang="fa-IR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661055796"/>
                  </a:ext>
                </a:extLst>
              </a:tr>
              <a:tr h="457607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پاسخ‌های نادرست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675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800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297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b="1" u="none" strike="noStrike" dirty="0">
                          <a:effectLst/>
                        </a:rPr>
                        <a:t>1772</a:t>
                      </a:r>
                      <a:endParaRPr lang="fa-IR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401181784"/>
                  </a:ext>
                </a:extLst>
              </a:tr>
              <a:tr h="28792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مجموع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b="1" u="none" strike="noStrike" dirty="0">
                          <a:effectLst/>
                        </a:rPr>
                        <a:t>1590</a:t>
                      </a:r>
                      <a:endParaRPr lang="fa-IR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b="1" u="none" strike="noStrike" dirty="0">
                          <a:effectLst/>
                        </a:rPr>
                        <a:t>3233</a:t>
                      </a:r>
                      <a:endParaRPr lang="fa-IR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b="1" u="none" strike="noStrike" dirty="0">
                          <a:effectLst/>
                        </a:rPr>
                        <a:t>2554</a:t>
                      </a:r>
                      <a:endParaRPr lang="fa-IR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b="1" u="none" strike="noStrike" dirty="0">
                          <a:effectLst/>
                        </a:rPr>
                        <a:t>7377</a:t>
                      </a:r>
                      <a:endParaRPr lang="fa-IR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743068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A62D80A-5CA9-4CF8-BF70-2EB91866E965}"/>
              </a:ext>
            </a:extLst>
          </p:cNvPr>
          <p:cNvSpPr txBox="1"/>
          <p:nvPr/>
        </p:nvSpPr>
        <p:spPr>
          <a:xfrm>
            <a:off x="970322" y="3338100"/>
            <a:ext cx="380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جدول 1- ت</a:t>
            </a:r>
            <a:r>
              <a:rPr lang="fa-I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عداد ایپاک های هرکدام از شش رویداد معرفی شده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953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F7F0-1834-4FC6-AEA6-C52F7C0B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پردازش و طبقه‌بندی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30D0F-DA39-4B38-B8BB-F1C18910D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رسم هیستوگرام و نمودار </a:t>
            </a:r>
            <a:r>
              <a:rPr lang="en-US" dirty="0"/>
              <a:t>Q-Q</a:t>
            </a:r>
          </a:p>
          <a:p>
            <a:pPr marL="0" indent="0">
              <a:buNone/>
            </a:pPr>
            <a:r>
              <a:rPr lang="fa-IR" dirty="0"/>
              <a:t>و آزمون آماری کولموگروف-اسمیرنوف</a:t>
            </a:r>
          </a:p>
          <a:p>
            <a:pPr lvl="1"/>
            <a:r>
              <a:rPr lang="fa-IR" dirty="0"/>
              <a:t>نرمال نبودن توزیع ویژگی‎ها</a:t>
            </a:r>
          </a:p>
          <a:p>
            <a:r>
              <a:rPr lang="fa-IR" dirty="0"/>
              <a:t>آزمون آماری رتبه-علامت‌دار ویلکاکسن</a:t>
            </a:r>
          </a:p>
          <a:p>
            <a:pPr lvl="1"/>
            <a:r>
              <a:rPr lang="fa-IR" dirty="0"/>
              <a:t>معنی‌داری 208 ویژگی در کلاس‌های</a:t>
            </a:r>
            <a:br>
              <a:rPr lang="fa-IR" dirty="0"/>
            </a:br>
            <a:r>
              <a:rPr lang="fa-IR" dirty="0"/>
              <a:t>پاسخ‌های درست و نادرست، و 406 ویژگی</a:t>
            </a:r>
            <a:br>
              <a:rPr lang="fa-IR" dirty="0"/>
            </a:br>
            <a:r>
              <a:rPr lang="fa-IR" dirty="0"/>
              <a:t>در کلاس‌های پاسخ‌های با اطمینان کم و زیاد</a:t>
            </a:r>
            <a:br>
              <a:rPr lang="fa-IR" dirty="0"/>
            </a:br>
            <a:r>
              <a:rPr lang="fa-IR" dirty="0"/>
              <a:t>از بین 954 ویژگی (18 ویژگی </a:t>
            </a:r>
            <a:r>
              <a:rPr lang="en-US" dirty="0"/>
              <a:t>x</a:t>
            </a:r>
            <a:r>
              <a:rPr lang="fa-IR" dirty="0"/>
              <a:t> 53 کانال)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914DC-221A-4882-BA68-7813B788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15/25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7BFC49-48C9-4933-A535-31111B55E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515591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78D84FA6-6DFA-4759-9D2D-A36DE6F136D8}"/>
              </a:ext>
            </a:extLst>
          </p:cNvPr>
          <p:cNvGrpSpPr/>
          <p:nvPr/>
        </p:nvGrpSpPr>
        <p:grpSpPr>
          <a:xfrm>
            <a:off x="788565" y="1652612"/>
            <a:ext cx="4231759" cy="4905330"/>
            <a:chOff x="788565" y="1652612"/>
            <a:chExt cx="4231759" cy="49053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71E846-C500-4F43-91D0-7C7A2504B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8565" y="1652612"/>
              <a:ext cx="4231759" cy="39057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1ED32-D387-4819-8507-BD66D4A822DD}"/>
                </a:ext>
              </a:extLst>
            </p:cNvPr>
            <p:cNvSpPr txBox="1"/>
            <p:nvPr/>
          </p:nvSpPr>
          <p:spPr>
            <a:xfrm>
              <a:off x="905212" y="5465335"/>
              <a:ext cx="3804054" cy="10926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20000"/>
                </a:lnSpc>
                <a:spcBef>
                  <a:spcPts val="600"/>
                </a:spcBef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18- (الف) هیستوگرام ویژگی ناحیه کل در کانال </a:t>
              </a:r>
              <a:r>
                <a:rPr lang="en-US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F4</a:t>
              </a:r>
              <a:r>
                <a:rPr lang="fa-IR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 (کلاس پاسخ نادرست)</a:t>
              </a:r>
              <a:br>
                <a:rPr lang="fa-IR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</a:b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(ب) نمودار </a:t>
              </a:r>
              <a:r>
                <a:rPr lang="en-US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Q-Q</a:t>
              </a: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 ویژگی ناحیه کل در کانال </a:t>
              </a:r>
              <a:r>
                <a:rPr lang="en-US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F4</a:t>
              </a:r>
              <a:r>
                <a:rPr lang="fa-IR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 (کلاس پاسخ نادرست)</a:t>
              </a:r>
              <a:br>
                <a:rPr lang="fa-IR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</a:b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(پ) هیستوگرام ویژگی ناحیه کل در کانال </a:t>
              </a:r>
              <a:r>
                <a:rPr lang="en-US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F4</a:t>
              </a:r>
              <a:r>
                <a:rPr lang="fa-IR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 (کلاس پاسخ درست)</a:t>
              </a:r>
              <a:br>
                <a:rPr lang="fa-IR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</a:b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(ت) نمودار </a:t>
              </a:r>
              <a:r>
                <a:rPr lang="en-US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Q-Q </a:t>
              </a: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ویژگی ناحیه کل در کانال </a:t>
              </a:r>
              <a:r>
                <a:rPr lang="en-US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F4</a:t>
              </a:r>
              <a:r>
                <a:rPr lang="fa-IR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 (کلاس پاسخ درست)</a:t>
              </a: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  <a:p>
              <a:pPr marR="0" algn="ctr" rtl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E5D3-3609-4431-A671-AF983A1C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پردازش و طبقه‌بندی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6CCC-3B7D-41EF-83FD-9E3041B0A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طبقه‌بندی با ماشین بردار پشتیبان </a:t>
            </a:r>
            <a:r>
              <a:rPr lang="en-US" dirty="0"/>
              <a:t>(SVM)</a:t>
            </a:r>
            <a:endParaRPr lang="fa-IR" dirty="0"/>
          </a:p>
          <a:p>
            <a:pPr lvl="1"/>
            <a:r>
              <a:rPr lang="fa-IR" dirty="0"/>
              <a:t>با استفاده از ویژگی‌های معنی‌دار شده در مرحله قبل</a:t>
            </a:r>
          </a:p>
          <a:p>
            <a:pPr lvl="1"/>
            <a:r>
              <a:rPr lang="fa-IR" dirty="0"/>
              <a:t>پاسخ‌های درست و نادرست</a:t>
            </a:r>
          </a:p>
          <a:p>
            <a:pPr lvl="2"/>
            <a:r>
              <a:rPr lang="fa-IR" sz="1800" dirty="0"/>
              <a:t>52.7% آموزش</a:t>
            </a:r>
          </a:p>
          <a:p>
            <a:pPr lvl="2"/>
            <a:r>
              <a:rPr lang="fa-IR" sz="1800" dirty="0"/>
              <a:t>49.3% آزمایش</a:t>
            </a:r>
          </a:p>
          <a:p>
            <a:pPr lvl="1"/>
            <a:r>
              <a:rPr lang="fa-IR" dirty="0"/>
              <a:t>پاسخ‌های با اطمینان کم و زیاد</a:t>
            </a:r>
          </a:p>
          <a:p>
            <a:pPr lvl="2"/>
            <a:r>
              <a:rPr lang="fa-IR" sz="1800" dirty="0"/>
              <a:t>63.5% آموزش</a:t>
            </a:r>
          </a:p>
          <a:p>
            <a:pPr lvl="2"/>
            <a:r>
              <a:rPr lang="fa-IR" sz="1800" dirty="0"/>
              <a:t>66.6% آزمایش</a:t>
            </a:r>
            <a:endParaRPr lang="en-US" sz="1800" dirty="0"/>
          </a:p>
          <a:p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3134D-F141-4C77-97AE-B7B59C35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16/25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6A49EAF-CE93-4108-8AED-8667851E4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32237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DF9F4418-9A80-497B-8AC8-E4F8FC7CD267}"/>
              </a:ext>
            </a:extLst>
          </p:cNvPr>
          <p:cNvGrpSpPr/>
          <p:nvPr/>
        </p:nvGrpSpPr>
        <p:grpSpPr>
          <a:xfrm>
            <a:off x="677334" y="796769"/>
            <a:ext cx="3804054" cy="2965390"/>
            <a:chOff x="152841" y="720330"/>
            <a:chExt cx="3804054" cy="296539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171974-619C-409B-AD17-B0E85AC8859E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30" y="720330"/>
              <a:ext cx="2584677" cy="25846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086D5B-4F53-491F-8EDC-1AD2780800C8}"/>
                </a:ext>
              </a:extLst>
            </p:cNvPr>
            <p:cNvSpPr txBox="1"/>
            <p:nvPr/>
          </p:nvSpPr>
          <p:spPr>
            <a:xfrm>
              <a:off x="152841" y="3224055"/>
              <a:ext cx="38040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rtl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19- </a:t>
              </a:r>
              <a:r>
                <a:rPr lang="ar-SA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ماتریس درهم‌ریختگی حاصل از طبقه‌بندی دادگان آزمایش با  </a:t>
              </a:r>
              <a:r>
                <a:rPr lang="en-US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SVM</a:t>
              </a:r>
              <a:r>
                <a:rPr lang="ar-SA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 (کلاس‌های درست و نادرست)</a:t>
              </a: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FA1CBF-AADD-48E0-A902-A90F9C78498C}"/>
              </a:ext>
            </a:extLst>
          </p:cNvPr>
          <p:cNvGrpSpPr/>
          <p:nvPr/>
        </p:nvGrpSpPr>
        <p:grpSpPr>
          <a:xfrm>
            <a:off x="677334" y="3819706"/>
            <a:ext cx="3804054" cy="2951906"/>
            <a:chOff x="152841" y="3821809"/>
            <a:chExt cx="3804054" cy="29519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56541B-B8EA-425B-9374-21C41E0EA761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30" y="3821809"/>
              <a:ext cx="2584678" cy="2584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154F43-2EE3-4882-96FC-01AF02936CEC}"/>
                </a:ext>
              </a:extLst>
            </p:cNvPr>
            <p:cNvSpPr txBox="1"/>
            <p:nvPr/>
          </p:nvSpPr>
          <p:spPr>
            <a:xfrm>
              <a:off x="152841" y="6312050"/>
              <a:ext cx="38040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rtl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20- </a:t>
              </a:r>
              <a:r>
                <a:rPr lang="ar-SA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ماتریس درهم‌ریختگی حاصل از طبقه‌بندی دادگان آزمایش با  </a:t>
              </a:r>
              <a:r>
                <a:rPr lang="en-US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SVM</a:t>
              </a:r>
              <a:r>
                <a:rPr lang="ar-SA" sz="10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 (کلاس‌های اطمینان کم و زیاد)</a:t>
              </a: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02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7EDED-0D1E-4BB6-97AE-82D6922C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پردازش و طبقه‌بندی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C83E-4FE8-4BDD-A99B-082FE1B26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طبقه‌بندی با استفاده از یادگیری عمیق (شبکه عصبی کانولوشنی)</a:t>
            </a:r>
          </a:p>
          <a:p>
            <a:pPr lvl="1"/>
            <a:r>
              <a:rPr lang="fa-IR" dirty="0"/>
              <a:t>پیاده‌سازی با استفاده از زبان برنامه‌نویسی پایتون و کتابخانه تنسورفلو (کراس)</a:t>
            </a:r>
          </a:p>
          <a:p>
            <a:pPr lvl="1"/>
            <a:r>
              <a:rPr lang="fa-IR" dirty="0"/>
              <a:t>استفاده از ساختار </a:t>
            </a:r>
            <a:r>
              <a:rPr lang="en-US" dirty="0"/>
              <a:t>EEGNET</a:t>
            </a:r>
            <a:endParaRPr lang="fa-IR" dirty="0"/>
          </a:p>
          <a:p>
            <a:pPr lvl="1"/>
            <a:r>
              <a:rPr lang="fa-IR" dirty="0"/>
              <a:t>چینش هر تک-آزمایش از الکترودهای پیشانی تا پس‌سری و تشکیل ماتریس ورودی (</a:t>
            </a:r>
            <a:r>
              <a:rPr lang="en-US" dirty="0"/>
              <a:t>53x200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9CD80-8736-44F0-A247-3950FD74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17/25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A7E37DB-BCB1-4125-AA2B-3BDB368A7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931082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A38DEB0-7490-4403-87D7-F2C229525C15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0" b="4171"/>
          <a:stretch/>
        </p:blipFill>
        <p:spPr bwMode="auto">
          <a:xfrm>
            <a:off x="2703955" y="4184489"/>
            <a:ext cx="4543425" cy="160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06A55-C8EA-45E3-A459-CD24456B49AB}"/>
              </a:ext>
            </a:extLst>
          </p:cNvPr>
          <p:cNvSpPr txBox="1"/>
          <p:nvPr/>
        </p:nvSpPr>
        <p:spPr>
          <a:xfrm>
            <a:off x="2917998" y="5794214"/>
            <a:ext cx="454342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600"/>
              </a:spcBef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شکل 21- تصویر یکی از ماتریس‌های ورودی. طیف رنگ تیره به روشن، به معنای فعالیت کمتر به بیشتر است.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R="0" algn="ctr" rt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9687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2A48-B7D8-48E6-B9A7-CD048E5E5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پردازش و طبقه‌بندی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8D42F8F-F07A-43C5-AA64-734265DBC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543847"/>
              </p:ext>
            </p:extLst>
          </p:nvPr>
        </p:nvGraphicFramePr>
        <p:xfrm>
          <a:off x="593805" y="1970438"/>
          <a:ext cx="4582203" cy="2124456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711355">
                  <a:extLst>
                    <a:ext uri="{9D8B030D-6E8A-4147-A177-3AD203B41FA5}">
                      <a16:colId xmlns:a16="http://schemas.microsoft.com/office/drawing/2014/main" val="2944420605"/>
                    </a:ext>
                  </a:extLst>
                </a:gridCol>
                <a:gridCol w="1343447">
                  <a:extLst>
                    <a:ext uri="{9D8B030D-6E8A-4147-A177-3AD203B41FA5}">
                      <a16:colId xmlns:a16="http://schemas.microsoft.com/office/drawing/2014/main" val="751552219"/>
                    </a:ext>
                  </a:extLst>
                </a:gridCol>
                <a:gridCol w="1527401">
                  <a:extLst>
                    <a:ext uri="{9D8B030D-6E8A-4147-A177-3AD203B41FA5}">
                      <a16:colId xmlns:a16="http://schemas.microsoft.com/office/drawing/2014/main" val="16056914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مقدار صحت 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مقدار خطا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شماره دسته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268347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50.1594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1.0256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1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4209242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49.4417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1.0662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2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217781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49.2822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1.0226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3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220058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47.8468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1.0424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4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941414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49.2822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1.0487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5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7283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  49.2025</a:t>
                      </a:r>
                      <a:r>
                        <a:rPr lang="fa-IR" sz="1300" u="none" strike="noStrike">
                          <a:effectLst/>
                        </a:rPr>
                        <a:t>± </a:t>
                      </a:r>
                      <a:r>
                        <a:rPr lang="fa-IR" sz="1400" u="none" strike="noStrike">
                          <a:effectLst/>
                        </a:rPr>
                        <a:t>0.7514 </a:t>
                      </a:r>
                      <a:r>
                        <a:rPr lang="fa-IR" sz="1300" u="none" strike="noStrike">
                          <a:effectLst/>
                        </a:rPr>
                        <a:t> 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1.0411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میانگین دسته‌ها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40896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46.8835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-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آزمایش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6131108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A6E13-9067-4A66-B145-F23E7E3F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18/25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529FF66-6EC8-488B-8D54-9785AB114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078537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3D3B01-1661-453F-ABDA-95778FFCBE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746706"/>
              </p:ext>
            </p:extLst>
          </p:nvPr>
        </p:nvGraphicFramePr>
        <p:xfrm>
          <a:off x="593804" y="4546488"/>
          <a:ext cx="4582203" cy="2124456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1710996">
                  <a:extLst>
                    <a:ext uri="{9D8B030D-6E8A-4147-A177-3AD203B41FA5}">
                      <a16:colId xmlns:a16="http://schemas.microsoft.com/office/drawing/2014/main" val="2471092638"/>
                    </a:ext>
                  </a:extLst>
                </a:gridCol>
                <a:gridCol w="1343806">
                  <a:extLst>
                    <a:ext uri="{9D8B030D-6E8A-4147-A177-3AD203B41FA5}">
                      <a16:colId xmlns:a16="http://schemas.microsoft.com/office/drawing/2014/main" val="3681673481"/>
                    </a:ext>
                  </a:extLst>
                </a:gridCol>
                <a:gridCol w="1527401">
                  <a:extLst>
                    <a:ext uri="{9D8B030D-6E8A-4147-A177-3AD203B41FA5}">
                      <a16:colId xmlns:a16="http://schemas.microsoft.com/office/drawing/2014/main" val="37074482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مقدار صحت 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مقدار خطا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شماره دسته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61820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79.2865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0.6097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1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3161372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80.2995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0.6779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2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4237980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80.4147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0.597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3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38482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82.0276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0.5535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4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606164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80.9907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0.6711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5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535333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cs typeface="+mj-cs"/>
                        </a:rPr>
                        <a:t>  </a:t>
                      </a:r>
                      <a:r>
                        <a:rPr lang="fa-IR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80.6038 </a:t>
                      </a:r>
                      <a:r>
                        <a:rPr lang="en-U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±</a:t>
                      </a:r>
                      <a:r>
                        <a:rPr lang="fa-IR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0.8989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0.6218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میانگین دسته‌ها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564257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80.704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>
                          <a:effectLst/>
                        </a:rPr>
                        <a:t>-</a:t>
                      </a:r>
                      <a:endParaRPr lang="fa-IR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a-IR" sz="1400" u="none" strike="noStrike" dirty="0">
                          <a:effectLst/>
                        </a:rPr>
                        <a:t>آزمایش</a:t>
                      </a:r>
                      <a:endParaRPr lang="fa-IR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130618199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B87F1B2-BD29-4721-A1C3-0CA85CFF782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111" y="2635355"/>
            <a:ext cx="3096260" cy="251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B85A6C-171B-4C1E-88E4-E1CADCF32ED4}"/>
              </a:ext>
            </a:extLst>
          </p:cNvPr>
          <p:cNvSpPr txBox="1"/>
          <p:nvPr/>
        </p:nvSpPr>
        <p:spPr>
          <a:xfrm>
            <a:off x="5176007" y="5170775"/>
            <a:ext cx="4543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600"/>
              </a:spcBef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شکل 22- </a:t>
            </a:r>
            <a:r>
              <a:rPr lang="fa-I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ماتریس درهم‌ریختگی حاصل از طبقه‌بندی دادگان آزمایش با شبکه‌عصبی پیچشی عمیق (کلاس‌های اطمینان کم و زیاد)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F59E7-F5BE-4C45-B627-6A2D0DE853A6}"/>
              </a:ext>
            </a:extLst>
          </p:cNvPr>
          <p:cNvSpPr txBox="1"/>
          <p:nvPr/>
        </p:nvSpPr>
        <p:spPr>
          <a:xfrm>
            <a:off x="1015971" y="1682043"/>
            <a:ext cx="380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جدول 2- </a:t>
            </a:r>
            <a:r>
              <a:rPr lang="fa-I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نتایج طبقه‌بندی در سه کلاس اطمینان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35640-B012-4012-886E-2E8BA595FC96}"/>
              </a:ext>
            </a:extLst>
          </p:cNvPr>
          <p:cNvSpPr txBox="1"/>
          <p:nvPr/>
        </p:nvSpPr>
        <p:spPr>
          <a:xfrm>
            <a:off x="982878" y="4269489"/>
            <a:ext cx="380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جدول 3- </a:t>
            </a:r>
            <a:r>
              <a:rPr lang="fa-IR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نتایج طبقه‌بندی در دو کلاس اطمینان(کم و زیاد)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360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3886-8A50-47F7-99EC-2E8DCE6B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پردازش و طبقه‌بندی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F0424-BF70-4E69-9D96-139F6E16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19/25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30BEE6-1C1E-4F20-A2F3-F2E3ECCCA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179494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03D5A31-94DC-43F9-A778-B03CF8FB6B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34" y="2160589"/>
            <a:ext cx="8639175" cy="3590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F472D0-780C-4915-BE7B-2F09448EA68A}"/>
              </a:ext>
            </a:extLst>
          </p:cNvPr>
          <p:cNvSpPr txBox="1"/>
          <p:nvPr/>
        </p:nvSpPr>
        <p:spPr>
          <a:xfrm>
            <a:off x="1258349" y="5751514"/>
            <a:ext cx="738231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ct val="120000"/>
              </a:lnSpc>
              <a:spcBef>
                <a:spcPts val="600"/>
              </a:spcBef>
            </a:pPr>
            <a:r>
              <a:rPr lang="fa-IR" sz="12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شکل 23- </a:t>
            </a:r>
            <a:r>
              <a:rPr lang="fa-IR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نمودارهای (الف) میزان خطا برحسب ایپاک‌های آموزش، و (ب) میزان صحت برحسب ایپاک‌های آموزش</a:t>
            </a:r>
            <a:endParaRPr lang="en-US" sz="12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4438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A2DA-E9E0-45D9-9117-7530A0A4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فهرست مطالب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54ADA98-4093-4105-8CD4-D32735681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2/25</a:t>
            </a:r>
            <a:endParaRPr lang="en-US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3C63FB9D-C4CA-4FF9-8A28-FF563B3D7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075502"/>
              </p:ext>
            </p:extLst>
          </p:nvPr>
        </p:nvGraphicFramePr>
        <p:xfrm>
          <a:off x="195594" y="1577340"/>
          <a:ext cx="9644692" cy="4024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024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0FB2-DCFA-42CC-BF10-88833E99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نتایج پردازش و طبقه‌بندی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52A06-0C78-4724-A61E-5845709D3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14512"/>
            <a:ext cx="8596668" cy="3880773"/>
          </a:xfrm>
        </p:spPr>
        <p:txBody>
          <a:bodyPr/>
          <a:lstStyle/>
          <a:p>
            <a:r>
              <a:rPr lang="fa-IR" dirty="0"/>
              <a:t>بررسی ارتباط نتایج با شاخص درگیری ذهنی کاربر</a:t>
            </a:r>
          </a:p>
          <a:p>
            <a:pPr lvl="1"/>
            <a:r>
              <a:rPr lang="fa-IR" dirty="0"/>
              <a:t>توان باند بتا تقسیم بر مجموع توان باندهای آلفا و تتا</a:t>
            </a:r>
          </a:p>
          <a:p>
            <a:pPr lvl="1"/>
            <a:r>
              <a:rPr lang="fa-IR" dirty="0"/>
              <a:t>ارتباط فعالیت نیم‌کره چپ مغز با میزان درگیری کاربر با</a:t>
            </a:r>
            <a:br>
              <a:rPr lang="fa-IR" dirty="0"/>
            </a:br>
            <a:r>
              <a:rPr lang="fa-IR" dirty="0"/>
              <a:t>تکلیف تصمیم‌گیری ادراکی</a:t>
            </a:r>
          </a:p>
          <a:p>
            <a:pPr lvl="1"/>
            <a:r>
              <a:rPr lang="fa-IR" dirty="0"/>
              <a:t>درگیری بیشتر ذهن در گروه اطمینان متوسط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AE7F4-56B5-4611-BD56-9E3ED07C7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20/25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9BD5174-DD5B-41B9-9882-A3331E58A5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149408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21172EC-C774-4F05-B02E-2451750248BB}"/>
              </a:ext>
            </a:extLst>
          </p:cNvPr>
          <p:cNvGrpSpPr/>
          <p:nvPr/>
        </p:nvGrpSpPr>
        <p:grpSpPr>
          <a:xfrm>
            <a:off x="677334" y="1814512"/>
            <a:ext cx="3292475" cy="4427660"/>
            <a:chOff x="677334" y="1814512"/>
            <a:chExt cx="3292475" cy="44276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4AAA42-21F2-4F77-B746-B561EC91E63F}"/>
                </a:ext>
              </a:extLst>
            </p:cNvPr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2" b="4026"/>
            <a:stretch/>
          </p:blipFill>
          <p:spPr bwMode="auto">
            <a:xfrm>
              <a:off x="677334" y="1814512"/>
              <a:ext cx="3292475" cy="391477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5728FC-EA12-441D-9BB6-AAC12F58901A}"/>
                </a:ext>
              </a:extLst>
            </p:cNvPr>
            <p:cNvSpPr txBox="1"/>
            <p:nvPr/>
          </p:nvSpPr>
          <p:spPr>
            <a:xfrm>
              <a:off x="920296" y="5743574"/>
              <a:ext cx="2954422" cy="49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20000"/>
                </a:lnSpc>
                <a:spcBef>
                  <a:spcPts val="600"/>
                </a:spcBef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24-</a:t>
              </a:r>
              <a:r>
                <a:rPr lang="fa-IR" sz="12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 </a:t>
              </a:r>
              <a:r>
                <a:rPr lang="fa-IR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روند تغییرات شاخص درگیری ذهنی و صحت طبقه‌بندی در کانال‌های مختلف</a:t>
              </a: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3B2529-0298-4C07-ADC8-7E0BD0756920}"/>
              </a:ext>
            </a:extLst>
          </p:cNvPr>
          <p:cNvGrpSpPr/>
          <p:nvPr/>
        </p:nvGrpSpPr>
        <p:grpSpPr>
          <a:xfrm>
            <a:off x="4417160" y="3984874"/>
            <a:ext cx="3805033" cy="2694016"/>
            <a:chOff x="4212771" y="4163984"/>
            <a:chExt cx="3805033" cy="2694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DFE008-A3BD-49CC-8232-9C57F029C076}"/>
                </a:ext>
              </a:extLst>
            </p:cNvPr>
            <p:cNvPicPr/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9" t="2290" r="8553" b="1272"/>
            <a:stretch/>
          </p:blipFill>
          <p:spPr bwMode="auto">
            <a:xfrm>
              <a:off x="4212771" y="4163984"/>
              <a:ext cx="3805033" cy="2242503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2F83A4-C4D2-406F-83BA-EDAA2F3FD924}"/>
                </a:ext>
              </a:extLst>
            </p:cNvPr>
            <p:cNvSpPr txBox="1"/>
            <p:nvPr/>
          </p:nvSpPr>
          <p:spPr>
            <a:xfrm>
              <a:off x="4638076" y="6359402"/>
              <a:ext cx="2954422" cy="4985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>
                <a:lnSpc>
                  <a:spcPct val="120000"/>
                </a:lnSpc>
                <a:spcBef>
                  <a:spcPts val="600"/>
                </a:spcBef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25-</a:t>
              </a:r>
              <a:r>
                <a:rPr lang="fa-IR" sz="12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 </a:t>
              </a:r>
              <a:r>
                <a:rPr lang="fa-IR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روند تغییرات شاخص درگیری ذهنی گروه‌های مختلف اطمینان در کانال‌های مختلف</a:t>
              </a: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8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AF27-01D6-4277-B6B3-27275059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جمع‌بندی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890FA-6C58-4EF0-BFD0-60354B01C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21/25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7F493BC-D164-42AB-B127-120A2A6C6F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981939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7">
            <a:extLst>
              <a:ext uri="{FF2B5EF4-FFF2-40B4-BE49-F238E27FC236}">
                <a16:creationId xmlns:a16="http://schemas.microsoft.com/office/drawing/2014/main" id="{5E193074-0712-456E-93FF-EC9E31DE6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176300"/>
              </p:ext>
            </p:extLst>
          </p:nvPr>
        </p:nvGraphicFramePr>
        <p:xfrm>
          <a:off x="677334" y="1253765"/>
          <a:ext cx="8596312" cy="5279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9391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7B7B-75B1-4152-99B6-1BE3BDC0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جمع‌بندی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4A5B6-CD12-486D-B2C3-E092443D1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نتیجه نهایی</a:t>
            </a:r>
          </a:p>
          <a:p>
            <a:pPr lvl="1"/>
            <a:r>
              <a:rPr lang="fa-IR" dirty="0"/>
              <a:t>مشاهده مولفه‌های </a:t>
            </a:r>
            <a:r>
              <a:rPr lang="en-US" dirty="0"/>
              <a:t>N200</a:t>
            </a:r>
            <a:r>
              <a:rPr lang="fa-IR" dirty="0"/>
              <a:t>، </a:t>
            </a:r>
            <a:r>
              <a:rPr lang="en-US" dirty="0"/>
              <a:t>P200</a:t>
            </a:r>
            <a:r>
              <a:rPr lang="fa-IR" dirty="0"/>
              <a:t> و </a:t>
            </a:r>
            <a:r>
              <a:rPr lang="en-US" dirty="0"/>
              <a:t>P300</a:t>
            </a:r>
            <a:r>
              <a:rPr lang="fa-IR" dirty="0"/>
              <a:t> در پتانسیل‌های وابسته به رویداد</a:t>
            </a:r>
          </a:p>
          <a:p>
            <a:pPr lvl="1"/>
            <a:r>
              <a:rPr lang="fa-IR" dirty="0"/>
              <a:t>دامنه بیشتر مولقه‌ی </a:t>
            </a:r>
            <a:r>
              <a:rPr lang="en-US" dirty="0"/>
              <a:t>N200</a:t>
            </a:r>
            <a:r>
              <a:rPr lang="fa-IR" dirty="0"/>
              <a:t> در پاسخ‌های درست نسبت به نادرست در کانال‌های </a:t>
            </a:r>
            <a:r>
              <a:rPr lang="en-US" dirty="0"/>
              <a:t>O1</a:t>
            </a:r>
            <a:r>
              <a:rPr lang="fa-IR" dirty="0"/>
              <a:t> و </a:t>
            </a:r>
            <a:r>
              <a:rPr lang="en-US" dirty="0"/>
              <a:t>O2</a:t>
            </a:r>
            <a:endParaRPr lang="fa-IR" dirty="0"/>
          </a:p>
          <a:p>
            <a:pPr lvl="1"/>
            <a:r>
              <a:rPr lang="fa-IR" dirty="0"/>
              <a:t>مشاهده مولفه </a:t>
            </a:r>
            <a:r>
              <a:rPr lang="en-US" dirty="0"/>
              <a:t>N200</a:t>
            </a:r>
            <a:r>
              <a:rPr lang="fa-IR" dirty="0"/>
              <a:t> و دامنه بیشتر آن در پاسخ‌های درست همسو با نتایج </a:t>
            </a:r>
            <a:r>
              <a:rPr lang="en-US" dirty="0"/>
              <a:t>[2]</a:t>
            </a:r>
            <a:r>
              <a:rPr lang="fa-IR" dirty="0"/>
              <a:t> نشان‎‌دهنده تمرکز بیشتر شرکت‌کنندگان</a:t>
            </a:r>
          </a:p>
          <a:p>
            <a:pPr lvl="1"/>
            <a:r>
              <a:rPr lang="fa-IR" dirty="0"/>
              <a:t>کسب صحت بالاتر در طبقه‌بندی دو کلاسه اطمینان همسو با نتایج </a:t>
            </a:r>
            <a:r>
              <a:rPr lang="en-US" dirty="0"/>
              <a:t>[1]</a:t>
            </a:r>
            <a:endParaRPr lang="fa-IR" dirty="0"/>
          </a:p>
          <a:p>
            <a:pPr lvl="1"/>
            <a:r>
              <a:rPr lang="fa-IR" dirty="0"/>
              <a:t>نتیجه بهتر روش‌های مبتنی بر استخراج غیرمستقیم ویژگی مانند شبکه عصبی نسبت به روش‌های مبتنی بر استخراج ویژگی دستی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FA075-553C-4950-BEB9-FAB2FB7C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22/25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76BCB00-ADDD-4222-8522-A72512A92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6269653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55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92F04-192A-47B6-B283-F2E55423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افق‌های پیش‌رو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22465-7D46-4739-837D-760E4CFD6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استفاده از ویژگی‌های پیچیده‌تر، روش‌های پیشرفته انتخاب ویژگی و بهینه‌سازی الگوریتم ماشین بردار پشتیبان</a:t>
            </a:r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بهینه‌سازی پارامتر‌های شبکه عصبی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EEGNET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برای رسیدن به صحت بالاتر</a:t>
            </a:r>
          </a:p>
          <a:p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استفاده از ساختارهای مختلف شبکه‌ عصبی پیچشی عمیق غیر از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EEGNET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و مطالعه دقیق‌تر آن‌ها به منظور پیدا کردن ارتباط انواع مختلف ساختارهای شبکه عصبی با نوع دادگان مورد استفاده در آن‌ها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FFA5-A12B-4746-A3B6-DBEB4525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23/25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FEAF87D-870C-4E67-8059-6D23D27B9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016998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1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18F9-D3CA-4DA5-BCFF-93F868E0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منابع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C3D93-EF90-4407-9547-41BE567AC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7524"/>
            <a:ext cx="8596668" cy="3880773"/>
          </a:xfrm>
        </p:spPr>
        <p:txBody>
          <a:bodyPr>
            <a:normAutofit/>
          </a:bodyPr>
          <a:lstStyle/>
          <a:p>
            <a:pPr marL="360045" marR="0" indent="-36004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tabLst>
                <a:tab pos="360045" algn="l"/>
              </a:tabLst>
            </a:pP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[1]	</a:t>
            </a:r>
            <a:r>
              <a:rPr lang="en-US" sz="1800" dirty="0" err="1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Gherman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, S. and </a:t>
            </a:r>
            <a:r>
              <a:rPr lang="en-US" sz="1800" dirty="0" err="1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Philiastides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, M. G. 2018. Human VMPFC encodes early signatures of confidence in perceptual decisions. </a:t>
            </a:r>
            <a:r>
              <a:rPr lang="en-US" sz="1800" i="1" dirty="0" err="1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eLife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 7.</a:t>
            </a:r>
            <a:endParaRPr lang="fa-IR" sz="1800" dirty="0">
              <a:effectLst/>
              <a:latin typeface="TimesNewRomanPSMT"/>
              <a:ea typeface="Times New Roman" panose="02020603050405020304" pitchFamily="18" charset="0"/>
              <a:cs typeface="TimesNewRomanPSMT"/>
            </a:endParaRPr>
          </a:p>
          <a:p>
            <a:pPr marL="360045" marR="0" indent="-36004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tabLst>
                <a:tab pos="360045" algn="l"/>
              </a:tabLst>
            </a:pPr>
            <a:endParaRPr lang="fa-IR" sz="1800" dirty="0">
              <a:latin typeface="TimesNewRomanPSMT"/>
              <a:ea typeface="Times New Roman" panose="02020603050405020304" pitchFamily="18" charset="0"/>
              <a:cs typeface="TimesNewRomanPSMT"/>
            </a:endParaRPr>
          </a:p>
          <a:p>
            <a:pPr marL="360045" marR="0" indent="-36004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tabLst>
                <a:tab pos="360045" algn="l"/>
              </a:tabLst>
            </a:pPr>
            <a:endParaRPr lang="en-US" sz="1800" dirty="0">
              <a:effectLst/>
              <a:latin typeface="TimesNewRomanPSMT"/>
              <a:ea typeface="Times New Roman" panose="02020603050405020304" pitchFamily="18" charset="0"/>
              <a:cs typeface="TimesNewRomanPSMT"/>
            </a:endParaRPr>
          </a:p>
          <a:p>
            <a:pPr marL="360045" marR="0" indent="-360045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tabLst>
                <a:tab pos="360045" algn="l"/>
              </a:tabLst>
            </a:pP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[2]	Nunez, M. D., </a:t>
            </a:r>
            <a:r>
              <a:rPr lang="en-US" sz="1800" dirty="0" err="1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Vandekerckhove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, J., and Srinivasan, R. 2017. How attention influences perceptual decision making: Single-trial EEG correlates of drift-diffusion model parameters. </a:t>
            </a:r>
            <a:r>
              <a:rPr lang="en-US" sz="1800" i="1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Journal of mathematical psychology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 76, Pt B, 117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NewRomanPSMT"/>
              </a:rPr>
              <a:t>–</a:t>
            </a:r>
            <a:r>
              <a:rPr lang="en-US" sz="1800" dirty="0">
                <a:effectLst/>
                <a:latin typeface="TimesNewRomanPSMT"/>
                <a:ea typeface="Times New Roman" panose="02020603050405020304" pitchFamily="18" charset="0"/>
                <a:cs typeface="TimesNewRomanPSMT"/>
              </a:rPr>
              <a:t>130.</a:t>
            </a:r>
          </a:p>
          <a:p>
            <a:pPr algn="l" rtl="0"/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14172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F6EF6BB-C797-4B7D-B917-5FFC00F83B81}"/>
              </a:ext>
            </a:extLst>
          </p:cNvPr>
          <p:cNvGrpSpPr/>
          <p:nvPr/>
        </p:nvGrpSpPr>
        <p:grpSpPr>
          <a:xfrm>
            <a:off x="3130278" y="1148962"/>
            <a:ext cx="4392485" cy="4108814"/>
            <a:chOff x="2816128" y="1126523"/>
            <a:chExt cx="4392485" cy="4108814"/>
          </a:xfrm>
        </p:grpSpPr>
        <p:pic>
          <p:nvPicPr>
            <p:cNvPr id="1026" name="Picture 2" descr="Image result for blue brain">
              <a:extLst>
                <a:ext uri="{FF2B5EF4-FFF2-40B4-BE49-F238E27FC236}">
                  <a16:creationId xmlns:a16="http://schemas.microsoft.com/office/drawing/2014/main" id="{491C9F35-25B3-4398-B48A-21FCCF18C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5337" b="75855" l="21385" r="78462">
                          <a14:foregroundMark x1="51231" y1="25596" x2="51231" y2="25596"/>
                          <a14:foregroundMark x1="51231" y1="25596" x2="51231" y2="25596"/>
                          <a14:foregroundMark x1="71462" y1="54715" x2="71462" y2="54715"/>
                          <a14:foregroundMark x1="74154" y1="52435" x2="74154" y2="52435"/>
                          <a14:foregroundMark x1="67154" y1="22591" x2="67154" y2="22591"/>
                          <a14:foregroundMark x1="65462" y1="22176" x2="65462" y2="22176"/>
                          <a14:foregroundMark x1="63769" y1="20829" x2="63692" y2="190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9" t="14086" r="21275" b="22291"/>
            <a:stretch/>
          </p:blipFill>
          <p:spPr bwMode="auto">
            <a:xfrm>
              <a:off x="2816128" y="1834409"/>
              <a:ext cx="4145654" cy="3400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20E881-8041-42BA-922E-EFC0DEA0D1B1}"/>
                </a:ext>
              </a:extLst>
            </p:cNvPr>
            <p:cNvSpPr txBox="1"/>
            <p:nvPr/>
          </p:nvSpPr>
          <p:spPr>
            <a:xfrm>
              <a:off x="3674429" y="1126523"/>
              <a:ext cx="3534184" cy="70788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4000" dirty="0">
                  <a:solidFill>
                    <a:schemeClr val="accent2">
                      <a:lumMod val="50000"/>
                    </a:schemeClr>
                  </a:solidFill>
                </a:rPr>
                <a:t>Thank you !</a:t>
              </a:r>
              <a:endParaRPr lang="fa-IR" sz="40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5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9C2A-270F-4FBE-917F-68114FC2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مقدمه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EC457-9339-49BB-B495-E029FCB22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تصمیم‌گیری ادراکی</a:t>
            </a:r>
          </a:p>
          <a:p>
            <a:endParaRPr lang="fa-IR" dirty="0"/>
          </a:p>
          <a:p>
            <a:endParaRPr lang="fa-IR" dirty="0"/>
          </a:p>
          <a:p>
            <a:r>
              <a:rPr lang="fa-IR" dirty="0"/>
              <a:t>تصمیم‌گیری اجباری بین دو گزینه </a:t>
            </a:r>
            <a:r>
              <a:rPr lang="en-US" dirty="0"/>
              <a:t>(2AFC)</a:t>
            </a:r>
            <a:endParaRPr lang="fa-IR" dirty="0"/>
          </a:p>
          <a:p>
            <a:pPr lvl="1"/>
            <a:r>
              <a:rPr lang="fa-IR" dirty="0"/>
              <a:t>مدل‌های رانشی-انتشاری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C7EE-1D84-47AE-AC38-D6DC31CE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3/25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838F7A9-4E7A-4803-B5F1-7805FACE1FE5}"/>
              </a:ext>
            </a:extLst>
          </p:cNvPr>
          <p:cNvGrpSpPr/>
          <p:nvPr/>
        </p:nvGrpSpPr>
        <p:grpSpPr>
          <a:xfrm>
            <a:off x="857435" y="1143419"/>
            <a:ext cx="3041644" cy="2484175"/>
            <a:chOff x="6096000" y="2428043"/>
            <a:chExt cx="3041644" cy="24841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65ED14-F041-4FE4-B5EA-A30B2587B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28043"/>
              <a:ext cx="2905286" cy="21789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562FA6E-063D-4E1E-A54C-85F7578E8D5A}"/>
                </a:ext>
              </a:extLst>
            </p:cNvPr>
            <p:cNvSpPr txBox="1"/>
            <p:nvPr/>
          </p:nvSpPr>
          <p:spPr>
            <a:xfrm>
              <a:off x="6641187" y="4573664"/>
              <a:ext cx="24964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Dreamstime.com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E036C7-2D29-47FE-9B9B-1BFBEE6613AB}"/>
              </a:ext>
            </a:extLst>
          </p:cNvPr>
          <p:cNvGrpSpPr/>
          <p:nvPr/>
        </p:nvGrpSpPr>
        <p:grpSpPr>
          <a:xfrm>
            <a:off x="857435" y="3985880"/>
            <a:ext cx="3069431" cy="2321769"/>
            <a:chOff x="4768037" y="2717262"/>
            <a:chExt cx="3069431" cy="23217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B97646-3340-4D4E-9749-8E677EC2E5D0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0" t="7533" r="3011" b="26614"/>
            <a:stretch/>
          </p:blipFill>
          <p:spPr bwMode="auto">
            <a:xfrm>
              <a:off x="4768037" y="2717262"/>
              <a:ext cx="2872740" cy="20288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4D450E-6C7D-424F-B3C1-706FD0A80B3D}"/>
                </a:ext>
              </a:extLst>
            </p:cNvPr>
            <p:cNvSpPr txBox="1"/>
            <p:nvPr/>
          </p:nvSpPr>
          <p:spPr>
            <a:xfrm>
              <a:off x="5564611" y="4700477"/>
              <a:ext cx="22728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Smith (2000)</a:t>
              </a:r>
            </a:p>
          </p:txBody>
        </p:sp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08CBA24-8C45-4056-9414-02F4A2AEE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5647494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1915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53F8-1F09-4929-9F9B-0FD4A1A2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اهداف و ضرورت انجام پژوهش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2868-E6A6-46F7-A2D4-C92F3AA7A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ضرورت مطالعه در زمینه تصمیم‌گیری ادراکی</a:t>
            </a:r>
          </a:p>
          <a:p>
            <a:pPr lvl="1"/>
            <a:r>
              <a:rPr lang="fa-IR" dirty="0"/>
              <a:t>رفتار وفقی </a:t>
            </a:r>
            <a:r>
              <a:rPr lang="en-US" dirty="0"/>
              <a:t>(Adaptive behavior)</a:t>
            </a:r>
          </a:p>
          <a:p>
            <a:pPr lvl="1"/>
            <a:r>
              <a:rPr lang="fa-IR" dirty="0"/>
              <a:t>سلامت روحی و جسمی</a:t>
            </a:r>
          </a:p>
          <a:p>
            <a:pPr lvl="1"/>
            <a:r>
              <a:rPr lang="fa-IR" dirty="0"/>
              <a:t>واسط‌های مغز-رایانه</a:t>
            </a:r>
          </a:p>
          <a:p>
            <a:r>
              <a:rPr lang="fa-IR" dirty="0"/>
              <a:t>الکتروانسفالوگرافی</a:t>
            </a:r>
          </a:p>
          <a:p>
            <a:pPr lvl="1"/>
            <a:r>
              <a:rPr lang="fa-IR" dirty="0"/>
              <a:t>قابلیت تفکیک زمانی عالی و مطالعه دینامیک اعصاب در مرتبه میلی‌ثانیه</a:t>
            </a:r>
          </a:p>
          <a:p>
            <a:pPr lvl="1"/>
            <a:r>
              <a:rPr lang="fa-IR" dirty="0"/>
              <a:t>ماهیت شبه تصادفی</a:t>
            </a:r>
          </a:p>
          <a:p>
            <a:pPr lvl="1"/>
            <a:r>
              <a:rPr lang="fa-IR" dirty="0"/>
              <a:t>ماهیت قطعی در پنجره‌های کوتاه زمانی (یا ایپاک)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C1BEF-2098-422F-95A3-5632F2FE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4/25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883BD3-1FBA-4D2D-9F4C-DE1598BFA6AC}"/>
              </a:ext>
            </a:extLst>
          </p:cNvPr>
          <p:cNvGrpSpPr/>
          <p:nvPr/>
        </p:nvGrpSpPr>
        <p:grpSpPr>
          <a:xfrm>
            <a:off x="786390" y="4651451"/>
            <a:ext cx="2735616" cy="1860881"/>
            <a:chOff x="5888867" y="1554826"/>
            <a:chExt cx="3995362" cy="26955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49D9A1-75C4-4A6A-8A7F-0EE0DD29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8867" y="1554826"/>
              <a:ext cx="3522436" cy="227951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283413-896D-4488-BA29-1A73E24135F0}"/>
                </a:ext>
              </a:extLst>
            </p:cNvPr>
            <p:cNvSpPr txBox="1"/>
            <p:nvPr/>
          </p:nvSpPr>
          <p:spPr>
            <a:xfrm>
              <a:off x="6879773" y="3804566"/>
              <a:ext cx="3004456" cy="445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Autism360.com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8FA095-FE4A-40C2-AE64-0AB7F26D5B3C}"/>
              </a:ext>
            </a:extLst>
          </p:cNvPr>
          <p:cNvGrpSpPr/>
          <p:nvPr/>
        </p:nvGrpSpPr>
        <p:grpSpPr>
          <a:xfrm>
            <a:off x="786390" y="2020704"/>
            <a:ext cx="3198195" cy="2060977"/>
            <a:chOff x="786390" y="2020704"/>
            <a:chExt cx="3198195" cy="20609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B5AFDF-9F6F-4161-8B92-3B5C95AD8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390" y="2020704"/>
              <a:ext cx="3198195" cy="1798985"/>
            </a:xfrm>
            <a:prstGeom prst="rect">
              <a:avLst/>
            </a:prstGeom>
            <a:effectLst>
              <a:glow rad="304800">
                <a:schemeClr val="bg1"/>
              </a:glow>
              <a:softEdge rad="38100"/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6AE001-184F-4543-95E9-D1A8FF35CD07}"/>
                </a:ext>
              </a:extLst>
            </p:cNvPr>
            <p:cNvSpPr txBox="1"/>
            <p:nvPr/>
          </p:nvSpPr>
          <p:spPr>
            <a:xfrm>
              <a:off x="1927441" y="3773904"/>
              <a:ext cx="9905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Itnext.io</a:t>
              </a:r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1DBE4A3-33B0-44D2-B9ED-BC5656AB77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3557646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950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3F88-5BAD-474E-97EA-0A4C725C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77" y="605235"/>
            <a:ext cx="8596668" cy="668593"/>
          </a:xfrm>
        </p:spPr>
        <p:txBody>
          <a:bodyPr>
            <a:normAutofit/>
          </a:bodyPr>
          <a:lstStyle/>
          <a:p>
            <a:r>
              <a:rPr lang="fa-IR" sz="2800" dirty="0"/>
              <a:t>مروری بر ادبیات گذشته</a:t>
            </a:r>
            <a:endParaRPr lang="en-US" sz="28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4C757BC-DBFA-4936-A34A-AD6F0519F6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006566"/>
              </p:ext>
            </p:extLst>
          </p:nvPr>
        </p:nvGraphicFramePr>
        <p:xfrm>
          <a:off x="352338" y="1273828"/>
          <a:ext cx="8921307" cy="4957816"/>
        </p:xfrm>
        <a:graphic>
          <a:graphicData uri="http://schemas.openxmlformats.org/drawingml/2006/table">
            <a:tbl>
              <a:tblPr rtl="1" firstRow="1" firstCol="1" lastRow="1" lastCol="1" bandRow="1" bandCol="1">
                <a:tableStyleId>{5C22544A-7EE6-4342-B048-85BDC9FD1C3A}</a:tableStyleId>
              </a:tblPr>
              <a:tblGrid>
                <a:gridCol w="1570090">
                  <a:extLst>
                    <a:ext uri="{9D8B030D-6E8A-4147-A177-3AD203B41FA5}">
                      <a16:colId xmlns:a16="http://schemas.microsoft.com/office/drawing/2014/main" val="1103082245"/>
                    </a:ext>
                  </a:extLst>
                </a:gridCol>
                <a:gridCol w="2501541">
                  <a:extLst>
                    <a:ext uri="{9D8B030D-6E8A-4147-A177-3AD203B41FA5}">
                      <a16:colId xmlns:a16="http://schemas.microsoft.com/office/drawing/2014/main" val="124376692"/>
                    </a:ext>
                  </a:extLst>
                </a:gridCol>
                <a:gridCol w="4849676">
                  <a:extLst>
                    <a:ext uri="{9D8B030D-6E8A-4147-A177-3AD203B41FA5}">
                      <a16:colId xmlns:a16="http://schemas.microsoft.com/office/drawing/2014/main" val="3416395061"/>
                    </a:ext>
                  </a:extLst>
                </a:gridCol>
              </a:tblGrid>
              <a:tr h="180364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نویسندگان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هدف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>
                          <a:solidFill>
                            <a:schemeClr val="bg1"/>
                          </a:solidFill>
                          <a:effectLst/>
                        </a:rPr>
                        <a:t>نتیجه</a:t>
                      </a:r>
                      <a:endParaRPr lang="ar-SA" sz="11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449725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گرمن و فیلیستایدز</a:t>
                      </a:r>
                      <a:endParaRPr lang="ar-SA" sz="11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بررسی همبستگی عصبی  اطمینان افراد در طی تکلیف تصمیم‌گیری‌ ادراکی تشخیص جهت نقاط متحرک (کینماتوگرام)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محاسبه مولفه‌ای الکتروفیزیولوژیک دربرگیرنده میزان اطمینان شرکت‌کنندگان از تصمیم گرفته شده پیش از فرایند تصمیم‌گیری، و همچنین مشخص کردن ناحیه مرتبط با این مولفه در مغز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086996"/>
                  </a:ext>
                </a:extLst>
              </a:tr>
              <a:tr h="533243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فیلیستایدز و ساجدا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اندازه‌گیری و کمی‌سازی فرآیند‌های عصبی در طی تصمیم‌گیری‌های ادراکی با استفاده از تجزیه و تحلی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ل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EEG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تک-آزمایشی در تکلیف شناختی تشخیص تصاویر چهره از خودرو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تخمین توابع پیش‌بینی‌کننده عملکرد روانشناختی مغز در طی تصمیم‌گیری‌های ادراکی و دستیابی به دو مولفه تمایز‌دهنده در سیگنال‌های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EEG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که در طی تصمیم‌گیری، مولفه دوم تکامل زمانی دارد. این امر حاکی از فرآیند انباشتگی گواه در این‌گونه تصمیم‌گیری‌ها می‌باشد.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008326"/>
                  </a:ext>
                </a:extLst>
              </a:tr>
              <a:tr h="533243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فیلیستایدز و ساجدا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جستجوی منشأ قشری مولفه‌های سیگنال الکتروانسفالوگرام مرتبط با تصمیم‌گیری ادراکی در مغز، با استفاده از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fMRI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همراه با اطلاعات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EEG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توالی رویدادهای مرتبط با تصمیم‌گیری ادراکی در شبکه‌ نورونی گسترده‌ای انتشار پیدا می‌کند. فعالیت در ناحیه مجموعه جانبی پس‌سری مغز محلی برای شروع تصمیم‌گیری‌های ادراکی می‌باشد</a:t>
                      </a:r>
                      <a:endParaRPr lang="ar-SA" sz="11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22857"/>
                  </a:ext>
                </a:extLst>
              </a:tr>
              <a:tr h="1081778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نانز و همکاران</a:t>
                      </a:r>
                      <a:endParaRPr lang="fa-IR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بررسی اثر توجه بر تصمیم‌گیری‌های دیداری با تکلیف شناختی تشخیص جهت میله و و مدل‌های تصمیم‌گیری رانشی-انتشاری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مشاهده پتانسیل‌های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P200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هنگام پدیدار شدن محرک تصویر اغتشاش، و پتانسیل‌های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N200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هنگام پدیدار شدن محرک سیگنال (تصویر میله‌های جهت‌گیری شده) و نیز ارتباط این پتانسیل‌ها با میزان توجه شرکت‌کنندگان.مشاهده رابطه خطی مستقیم مدت زمان پیش‌پردازش ادراکی با میزان تاخیر پدیدار شدن قله پتانسیل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N200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در آزمایش‌های با اغتشاش کم. مشاهده گواه ضعیفی از تاثیر اندازه قل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ه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N200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بر مدت زمان پیش‌پردازش ادراکی .مشاهدهرابطه مستقیم (نه لزوماً خطی) اندازه قله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N200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با میزان انباشت گواه اندازه‌گیری تک-آزمایشی میزان توجه، به نتایج بهتری در پیش‌بینی توزیع میزان صحت و زمان عکس‌العمل در شرکت‌کنندگان‌ منجر می‌شود.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724315"/>
                  </a:ext>
                </a:extLst>
              </a:tr>
              <a:tr h="873052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رت‌کلیف و همکاران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>
                          <a:solidFill>
                            <a:schemeClr val="bg1"/>
                          </a:solidFill>
                          <a:effectLst/>
                        </a:rPr>
                        <a:t>بررسی کیفیت گواه موجود در تصمیم‌گیری‌های ادراکی در تکلیف شناسایی تصاویر خودرو و چهره</a:t>
                      </a:r>
                      <a:endParaRPr lang="ar-SA" sz="11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رسیدن به دو مولفه جداکننده بین دو نوع تصویر چهره و خودرو در هر تک-آزمایش. بروز تفاوت میان برآوردهای گواه در فرآیند تصمیم‌گیری هنگام دسته‌بندی بر اساس اندازه مولفه دوم . با استفاده از معیار به‌دست آمده می‌توان دادگان مدت‌ زمان تصمیم‌گیری و انتخاب‌ها را متناسب با  کیفیت گواه مرتبط با تصمیم‌ها مرتب کرد.</a:t>
                      </a:r>
                      <a:endParaRPr lang="ar-SA" sz="11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181958"/>
                  </a:ext>
                </a:extLst>
              </a:tr>
              <a:tr h="709682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ینگ و همکاران</a:t>
                      </a:r>
                      <a:endParaRPr lang="fa-IR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بررسی پتانسیل وابسته به رویداد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LPC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در تکالیف مربوط به الگوهای بازشناسی و حافظه در مغز؛ به طور خاص، دنبال شدن انواع مختلف سیگنال‌های مربوط به حافظه و تصمیم‌گیری توسط پتانسیل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LPC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پتانسیل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LPC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در آزمایش‌های با بسامد بالا به طور میانگین بیشتر است. در نتیجه، می‌توان گفت که پتانسیل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LPC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مشاهدات و ادراک انباره‌ای (مشاهدات اخیر) را در تصمیم‌گیری‌های مرتبط با حافظه دنبال می‌کند، درصورتی که این مشاهدات مرتبط با تصمیم‌گیری باشد. پتانسیل </a:t>
                      </a:r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LPC</a:t>
                      </a: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همچنین، کلاس‌های آشنایی کم و آشنایی زیاد را دسته‌بندی می‌کند اما تنها زمانی که آزمایش‌ها مرتبط باتصمیم‌گیری باشد.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03515"/>
                  </a:ext>
                </a:extLst>
              </a:tr>
              <a:tr h="108606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استوالد و همکاران</a:t>
                      </a:r>
                      <a:endParaRPr lang="fa-IR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پیاده‌سازی یک تکلیف تصمیم‌گیری ادراکی ومطالعه‌ی سیگنال حاصل در حالات مختلف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پیش‌پردازش و ارائه گزارش درمورد پاسخ‌های رفتاری و نیز پتانسیل‌های وابسته به رویداد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687465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علی برزگر خانقاه</a:t>
                      </a:r>
                      <a:endParaRPr lang="fa-IR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بررسی پتانسیل‌های وابسته به رویداد در تکلیف تصمیم‌گیری ادراکی تشخیص چهره و خودرو</a:t>
                      </a:r>
                      <a:endParaRPr lang="ar-SA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 font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مشاهده تفاوت در مولفه 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N170</a:t>
                      </a:r>
                      <a:r>
                        <a:rPr lang="fa-IR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fa-IR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به</a:t>
                      </a:r>
                      <a:r>
                        <a:rPr lang="ar-SA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هنگام مشاهده تصاویر چهره و خودرو. طبقه‌بندی دادگان این دو گروه با استفاده از ویژگی‌های زمانی و فرکانسی استخراج شده از کانال‌های 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TP9</a:t>
                      </a:r>
                      <a:r>
                        <a:rPr lang="fa-IR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ar-SA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و </a:t>
                      </a:r>
                      <a:r>
                        <a:rPr lang="en-US" sz="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TP10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6367" marR="26367" marT="366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75000"/>
                        <a:alpha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50913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511FA-F306-4949-B6B3-17B7F9DB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5/25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85A158D-57CB-40CF-AAB5-39D0440B41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7727040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243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CB9D-C37A-41CE-A6A5-F6994C99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4400" dirty="0"/>
              <a:t>مروری بر ادبیات گذشته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750E3-9ABA-49B0-A24C-80747A54B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گرمن و فیلیستایدز</a:t>
            </a:r>
          </a:p>
          <a:p>
            <a:pPr lvl="1"/>
            <a:r>
              <a:rPr lang="ar-SA" sz="2000" u="none" strike="noStrike" dirty="0">
                <a:solidFill>
                  <a:schemeClr val="tx1"/>
                </a:solidFill>
                <a:effectLst/>
              </a:rPr>
              <a:t>بررسی همبستگی عصبی اطمینان افراد در طی تکلیف تصمیم‌گیری‌ ادراکی تشخیص جهت نقاط متحرک (کینماتوگرام)</a:t>
            </a:r>
            <a:endParaRPr lang="ar-SA" sz="32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EF939-0B91-4153-8226-92A36F239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6/25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B1653D-959E-459A-8272-BFAFCAC59CAD}"/>
              </a:ext>
            </a:extLst>
          </p:cNvPr>
          <p:cNvGrpSpPr/>
          <p:nvPr/>
        </p:nvGrpSpPr>
        <p:grpSpPr>
          <a:xfrm>
            <a:off x="282835" y="3099899"/>
            <a:ext cx="9870718" cy="3306588"/>
            <a:chOff x="291888" y="3398217"/>
            <a:chExt cx="9870718" cy="330658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DB71F85-6805-4D7E-8FD2-9E0BDA311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091" b="86364" l="2824" r="97674">
                          <a14:foregroundMark x1="5648" y1="56818" x2="5648" y2="56818"/>
                          <a14:foregroundMark x1="50664" y1="45455" x2="50664" y2="45455"/>
                          <a14:foregroundMark x1="47508" y1="43182" x2="47508" y2="43182"/>
                          <a14:foregroundMark x1="49336" y1="70455" x2="49336" y2="70455"/>
                          <a14:foregroundMark x1="49169" y1="75000" x2="49169" y2="75000"/>
                          <a14:foregroundMark x1="48837" y1="70455" x2="48837" y2="70455"/>
                          <a14:foregroundMark x1="3488" y1="45455" x2="3488" y2="45455"/>
                          <a14:foregroundMark x1="4651" y1="70455" x2="4651" y2="70455"/>
                          <a14:foregroundMark x1="4983" y1="77273" x2="4983" y2="77273"/>
                          <a14:foregroundMark x1="5648" y1="70455" x2="5648" y2="70455"/>
                          <a14:foregroundMark x1="3821" y1="43182" x2="3821" y2="43182"/>
                          <a14:foregroundMark x1="3488" y1="54545" x2="3488" y2="54545"/>
                          <a14:foregroundMark x1="6478" y1="45455" x2="6478" y2="45455"/>
                          <a14:foregroundMark x1="6645" y1="52273" x2="6645" y2="52273"/>
                          <a14:foregroundMark x1="6645" y1="43182" x2="6645" y2="43182"/>
                          <a14:foregroundMark x1="5814" y1="56818" x2="5814" y2="56818"/>
                          <a14:foregroundMark x1="4319" y1="56818" x2="4153" y2="56818"/>
                          <a14:foregroundMark x1="3821" y1="56818" x2="3654" y2="56818"/>
                          <a14:foregroundMark x1="4153" y1="56818" x2="4485" y2="56818"/>
                          <a14:foregroundMark x1="5316" y1="59091" x2="5316" y2="59091"/>
                          <a14:foregroundMark x1="91694" y1="50000" x2="91694" y2="50000"/>
                          <a14:foregroundMark x1="94684" y1="59091" x2="94684" y2="59091"/>
                          <a14:foregroundMark x1="96013" y1="63636" x2="96013" y2="63636"/>
                          <a14:foregroundMark x1="97674" y1="65909" x2="97674" y2="65909"/>
                          <a14:foregroundMark x1="94352" y1="25000" x2="94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84563" y="5478341"/>
              <a:ext cx="3974885" cy="290523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15C32E9-849A-4E9C-8344-B41ACA9955F5}"/>
                </a:ext>
              </a:extLst>
            </p:cNvPr>
            <p:cNvGrpSpPr/>
            <p:nvPr/>
          </p:nvGrpSpPr>
          <p:grpSpPr>
            <a:xfrm>
              <a:off x="291888" y="3398217"/>
              <a:ext cx="9870718" cy="3306588"/>
              <a:chOff x="291888" y="3398217"/>
              <a:chExt cx="9870718" cy="330658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C86093E-96BD-411C-8C1C-C2EEF45234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888" y="3429000"/>
                <a:ext cx="2570829" cy="245076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81AF161-DBB9-4C5F-BDAB-FAE97A30B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6219" y="3398217"/>
                <a:ext cx="1908191" cy="251232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811037E-A291-4ABE-B66C-75311F837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2578" y="3747805"/>
                <a:ext cx="5450028" cy="1813152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2114A2-294A-4A41-9D07-B5EDFF386828}"/>
                  </a:ext>
                </a:extLst>
              </p:cNvPr>
              <p:cNvSpPr txBox="1"/>
              <p:nvPr/>
            </p:nvSpPr>
            <p:spPr>
              <a:xfrm>
                <a:off x="4508271" y="6443195"/>
                <a:ext cx="23525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/>
                  <a:t>Gherman</a:t>
                </a:r>
                <a:r>
                  <a:rPr lang="en-US" sz="1100" dirty="0"/>
                  <a:t> and </a:t>
                </a:r>
                <a:r>
                  <a:rPr lang="en-US" sz="1100" dirty="0" err="1"/>
                  <a:t>Philiastides</a:t>
                </a:r>
                <a:r>
                  <a:rPr lang="en-US" sz="1100" dirty="0"/>
                  <a:t> (2018)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4EF6A2-7508-4170-817F-D962CAC2E80E}"/>
                  </a:ext>
                </a:extLst>
              </p:cNvPr>
              <p:cNvSpPr txBox="1"/>
              <p:nvPr/>
            </p:nvSpPr>
            <p:spPr>
              <a:xfrm>
                <a:off x="5400177" y="5613325"/>
                <a:ext cx="4338901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شکل 1- نتایج رفتاری پاسخ شرکت‌کنندگان در </a:t>
                </a:r>
                <a:r>
                  <a:rPr lang="en-US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[</a:t>
                </a:r>
                <a:r>
                  <a:rPr lang="en-US" sz="1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1</a:t>
                </a:r>
                <a:r>
                  <a:rPr lang="en-US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]</a:t>
                </a:r>
                <a: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  <a:endParaRPr lang="en-US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marR="0" algn="ctr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نمودار میانگین اطمینان‌های گزارش شده توسط شرکت‌کنندگان نسبت به: </a:t>
                </a:r>
                <a:b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</a:br>
                <a: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الف) مدت زمان پاسخ‌دهی به محرک</a:t>
                </a:r>
                <a:b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</a:br>
                <a: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ب) نسبت پاسخ‌های درست</a:t>
                </a:r>
                <a:b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</a:br>
                <a: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پ) تعداد آزمایش‌ها</a:t>
                </a:r>
                <a:endParaRPr lang="en-US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EB5EC7-274E-4DBF-92D1-F965F6B2BF5C}"/>
                  </a:ext>
                </a:extLst>
              </p:cNvPr>
              <p:cNvSpPr txBox="1"/>
              <p:nvPr/>
            </p:nvSpPr>
            <p:spPr>
              <a:xfrm>
                <a:off x="2917998" y="5848324"/>
                <a:ext cx="197672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شکل 2- مقایسه سیگنال اطمینان به‌دست آمده در </a:t>
                </a:r>
                <a:r>
                  <a:rPr lang="en-US" sz="1000" dirty="0"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[1]</a:t>
                </a:r>
                <a:r>
                  <a:rPr lang="fa-IR" sz="1000" dirty="0"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 با دقت پاسخ‌دهی شرکت‌کنندگان</a:t>
                </a:r>
                <a:endParaRPr lang="en-US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7033B2-C8DD-482C-9CB0-C882609C84C1}"/>
                  </a:ext>
                </a:extLst>
              </p:cNvPr>
              <p:cNvSpPr txBox="1"/>
              <p:nvPr/>
            </p:nvSpPr>
            <p:spPr>
              <a:xfrm>
                <a:off x="588938" y="5790250"/>
                <a:ext cx="197672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ctr" rtl="1">
                  <a:lnSpc>
                    <a:spcPct val="12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fa-IR" sz="1000" dirty="0">
                    <a:effectLst/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شکل3- مقایسه سیگنال اطمینان به‌دست آمده در </a:t>
                </a:r>
                <a:r>
                  <a:rPr lang="en-US" sz="1000" dirty="0"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[1]</a:t>
                </a:r>
                <a:r>
                  <a:rPr lang="fa-IR" sz="1000" dirty="0">
                    <a:latin typeface="B Nazanin" panose="00000400000000000000" pitchFamily="2" charset="-78"/>
                    <a:ea typeface="Times New Roman" panose="02020603050405020304" pitchFamily="18" charset="0"/>
                    <a:cs typeface="B Nazanin" panose="00000400000000000000" pitchFamily="2" charset="-78"/>
                  </a:rPr>
                  <a:t> با میزان اطمینان گزارش شده توسط شرکت‌کنندگان</a:t>
                </a:r>
                <a:endParaRPr lang="en-US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p:grpSp>
      </p:grp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2678527B-74B1-4FD8-AF63-DA6250384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886622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2055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1A89-AFCB-4B43-8615-B2AB11CEE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4400" dirty="0"/>
              <a:t>مروری بر ادبیات گذشته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93D1-0245-45C3-B526-B23CF217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نانز و همکاران</a:t>
            </a:r>
          </a:p>
          <a:p>
            <a:pPr lvl="1"/>
            <a:r>
              <a:rPr lang="ar-SA" sz="2000" u="none" strike="noStrike" dirty="0">
                <a:solidFill>
                  <a:schemeClr val="tx1"/>
                </a:solidFill>
                <a:effectLst/>
              </a:rPr>
              <a:t>بررسی اثر توجه بر تصمیم‌گیری‌های دیداری با تکلیف شناختی تشخیص جهت میله و و مدل‌های تصمیم‌گیری رانشی-انتشاری</a:t>
            </a:r>
            <a:endParaRPr lang="ar-SA" sz="32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fa-IR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89850-D666-4871-AC0C-64DEBC00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7/25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E04D93-4D3C-460C-9919-CB22602EA034}"/>
              </a:ext>
            </a:extLst>
          </p:cNvPr>
          <p:cNvGrpSpPr/>
          <p:nvPr/>
        </p:nvGrpSpPr>
        <p:grpSpPr>
          <a:xfrm>
            <a:off x="377423" y="3810491"/>
            <a:ext cx="6283175" cy="2436788"/>
            <a:chOff x="497339" y="3403959"/>
            <a:chExt cx="5711318" cy="20193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157397-E214-44E4-8CC6-7BA81B11E195}"/>
                </a:ext>
              </a:extLst>
            </p:cNvPr>
            <p:cNvGrpSpPr/>
            <p:nvPr/>
          </p:nvGrpSpPr>
          <p:grpSpPr>
            <a:xfrm>
              <a:off x="497339" y="3403959"/>
              <a:ext cx="5711318" cy="2019320"/>
              <a:chOff x="683821" y="2990832"/>
              <a:chExt cx="5711318" cy="20193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94848B7-E2DD-43E2-81C3-F3F8D72FFA0C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15"/>
              <a:stretch/>
            </p:blipFill>
            <p:spPr bwMode="auto">
              <a:xfrm>
                <a:off x="683821" y="2990832"/>
                <a:ext cx="4361391" cy="15900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3F40AE-3186-40DE-B3C3-0F915D6E933E}"/>
                  </a:ext>
                </a:extLst>
              </p:cNvPr>
              <p:cNvSpPr txBox="1"/>
              <p:nvPr/>
            </p:nvSpPr>
            <p:spPr>
              <a:xfrm>
                <a:off x="4499664" y="4793361"/>
                <a:ext cx="1895475" cy="216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Nunez et al.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17778CD-D57D-419F-9487-4D26001D3508}"/>
                </a:ext>
              </a:extLst>
            </p:cNvPr>
            <p:cNvCxnSpPr/>
            <p:nvPr/>
          </p:nvCxnSpPr>
          <p:spPr>
            <a:xfrm flipV="1">
              <a:off x="1624614" y="3897297"/>
              <a:ext cx="248574" cy="1686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2EA1BC4-12F9-4836-A916-8F51F8E48A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49698" y="3955002"/>
              <a:ext cx="263484" cy="110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FC3E55C-4A78-47FD-8FC0-50F8D8C2C0EA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10" b="98556" l="1477" r="98121">
                        <a14:foregroundMark x1="12215" y1="23827" x2="15570" y2="31047"/>
                        <a14:foregroundMark x1="21611" y1="29964" x2="15570" y2="44765"/>
                        <a14:foregroundMark x1="1477" y1="4332" x2="98121" y2="4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17" y="3810490"/>
            <a:ext cx="4660457" cy="1730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BE00C1-4DC0-4B22-B937-8F650FB3497E}"/>
              </a:ext>
            </a:extLst>
          </p:cNvPr>
          <p:cNvSpPr txBox="1"/>
          <p:nvPr/>
        </p:nvSpPr>
        <p:spPr>
          <a:xfrm>
            <a:off x="5322727" y="5541425"/>
            <a:ext cx="380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شکل 4- روند اجرای تکلیف تشخیص جهت میله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760EDC-9729-49E0-91A4-EFB4CDC10D88}"/>
              </a:ext>
            </a:extLst>
          </p:cNvPr>
          <p:cNvSpPr txBox="1"/>
          <p:nvPr/>
        </p:nvSpPr>
        <p:spPr>
          <a:xfrm>
            <a:off x="771281" y="5609277"/>
            <a:ext cx="380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شکل 5- پتانسیل‌های </a:t>
            </a:r>
            <a:r>
              <a:rPr lang="en-US" sz="1000" dirty="0">
                <a:effectLst/>
                <a:ea typeface="Times New Roman" panose="02020603050405020304" pitchFamily="18" charset="0"/>
                <a:cs typeface="B Nazanin" panose="00000400000000000000" pitchFamily="2" charset="-78"/>
              </a:rPr>
              <a:t>P200</a:t>
            </a:r>
            <a:r>
              <a:rPr lang="fa-IR" sz="1000" dirty="0">
                <a:effectLst/>
                <a:ea typeface="Times New Roman" panose="02020603050405020304" pitchFamily="18" charset="0"/>
                <a:cs typeface="B Nazanin" panose="00000400000000000000" pitchFamily="2" charset="-78"/>
              </a:rPr>
              <a:t> در سمت چپ و </a:t>
            </a:r>
            <a:r>
              <a:rPr lang="en-US" sz="1000" dirty="0">
                <a:effectLst/>
                <a:ea typeface="Times New Roman" panose="02020603050405020304" pitchFamily="18" charset="0"/>
                <a:cs typeface="B Nazanin" panose="00000400000000000000" pitchFamily="2" charset="-78"/>
              </a:rPr>
              <a:t>N200</a:t>
            </a:r>
            <a:r>
              <a:rPr lang="fa-IR" sz="1000" dirty="0">
                <a:effectLst/>
                <a:ea typeface="Times New Roman" panose="02020603050405020304" pitchFamily="18" charset="0"/>
                <a:cs typeface="B Nazanin" panose="00000400000000000000" pitchFamily="2" charset="-78"/>
              </a:rPr>
              <a:t> در سمت راست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32371B4-9E5A-4EAD-AA51-0D1734687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978182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1849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F0402-3DB2-4BE3-BF26-A7C482639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طراحی تکلیف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53C41-7DD9-483A-91A8-403761294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تکلیف شناسایی جهت نقاط متحرک (کینماتوگرام)</a:t>
            </a:r>
          </a:p>
          <a:p>
            <a:r>
              <a:rPr lang="fa-IR" dirty="0"/>
              <a:t>بخش تمرین و بخش تکلیف اصلی</a:t>
            </a:r>
          </a:p>
          <a:p>
            <a:r>
              <a:rPr lang="fa-IR" dirty="0"/>
              <a:t>دو بلوک شامل 160 تحریک</a:t>
            </a:r>
          </a:p>
          <a:p>
            <a:r>
              <a:rPr lang="fa-IR" dirty="0"/>
              <a:t>پیاده‌‌سازی تکلیف با استفاده از برنامه سایکوپای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E0567-67DF-446C-B0A4-354C5A82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8/25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6B48F-B4D8-468C-B6AE-DBA00597180D}"/>
              </a:ext>
            </a:extLst>
          </p:cNvPr>
          <p:cNvGrpSpPr/>
          <p:nvPr/>
        </p:nvGrpSpPr>
        <p:grpSpPr>
          <a:xfrm>
            <a:off x="466091" y="4450440"/>
            <a:ext cx="3733800" cy="2040711"/>
            <a:chOff x="5862116" y="3684423"/>
            <a:chExt cx="3733800" cy="20407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0E20C9-07D7-4A5C-B562-9525C2534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16" y="3684423"/>
              <a:ext cx="3733800" cy="15097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C06CCA-6633-41D4-A53D-7A46E4BA204A}"/>
                </a:ext>
              </a:extLst>
            </p:cNvPr>
            <p:cNvSpPr txBox="1"/>
            <p:nvPr/>
          </p:nvSpPr>
          <p:spPr>
            <a:xfrm>
              <a:off x="7311133" y="5463524"/>
              <a:ext cx="10001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Empirica.ly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A08938-3C5F-4F44-8533-47E724785FDA}"/>
              </a:ext>
            </a:extLst>
          </p:cNvPr>
          <p:cNvGrpSpPr/>
          <p:nvPr/>
        </p:nvGrpSpPr>
        <p:grpSpPr>
          <a:xfrm>
            <a:off x="466091" y="1424074"/>
            <a:ext cx="3436437" cy="2215073"/>
            <a:chOff x="466091" y="1424074"/>
            <a:chExt cx="3436437" cy="22150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73251A-268C-46E3-AF57-C783D9561CD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6091" y="1424074"/>
              <a:ext cx="3436437" cy="193306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691496-9BE3-49A1-8236-C53A3DA76659}"/>
                </a:ext>
              </a:extLst>
            </p:cNvPr>
            <p:cNvSpPr txBox="1"/>
            <p:nvPr/>
          </p:nvSpPr>
          <p:spPr>
            <a:xfrm>
              <a:off x="677334" y="3392926"/>
              <a:ext cx="30945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00" dirty="0"/>
                <a:t>شکل 8- اولین تصویر نمایش‌داده شده به کاربر در تکلیف طراحی‌شده</a:t>
              </a:r>
              <a:endParaRPr lang="en-US" sz="1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D8E534-C223-4CC5-9DB8-2444809A8B84}"/>
              </a:ext>
            </a:extLst>
          </p:cNvPr>
          <p:cNvGrpSpPr/>
          <p:nvPr/>
        </p:nvGrpSpPr>
        <p:grpSpPr>
          <a:xfrm>
            <a:off x="456517" y="1413834"/>
            <a:ext cx="3436438" cy="2179186"/>
            <a:chOff x="973779" y="7019573"/>
            <a:chExt cx="3436438" cy="217918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B5D511C-A2BE-4F9C-9F19-BB98A9A27D0E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73779" y="7019573"/>
              <a:ext cx="3436438" cy="193296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C9651D-BE45-4BEA-9541-A299738001C9}"/>
                </a:ext>
              </a:extLst>
            </p:cNvPr>
            <p:cNvSpPr txBox="1"/>
            <p:nvPr/>
          </p:nvSpPr>
          <p:spPr>
            <a:xfrm>
              <a:off x="1154288" y="8952538"/>
              <a:ext cx="30945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00" dirty="0"/>
                <a:t>شکل 11- </a:t>
              </a:r>
              <a:r>
                <a:rPr lang="fa-IR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نمایش پیام </a:t>
              </a:r>
              <a:r>
                <a:rPr lang="en-US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Oops! Too slow</a:t>
              </a:r>
              <a:endParaRPr lang="en-US" sz="1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20A755-88E0-4184-B050-178E0FF7B1D6}"/>
              </a:ext>
            </a:extLst>
          </p:cNvPr>
          <p:cNvGrpSpPr/>
          <p:nvPr/>
        </p:nvGrpSpPr>
        <p:grpSpPr>
          <a:xfrm>
            <a:off x="498657" y="1432402"/>
            <a:ext cx="3403870" cy="2160618"/>
            <a:chOff x="4880955" y="7019573"/>
            <a:chExt cx="3403870" cy="216061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6ADFAE-A175-4915-BF01-851BED90367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880955" y="7019573"/>
              <a:ext cx="3403870" cy="191439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5D5136-FDDE-427D-8AC3-CBBB6BCD2EA7}"/>
                </a:ext>
              </a:extLst>
            </p:cNvPr>
            <p:cNvSpPr txBox="1"/>
            <p:nvPr/>
          </p:nvSpPr>
          <p:spPr>
            <a:xfrm>
              <a:off x="4907019" y="8933970"/>
              <a:ext cx="30945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00" dirty="0"/>
                <a:t>شکل 10- </a:t>
              </a:r>
              <a:r>
                <a:rPr lang="fa-IR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نمایش 9 سطح اطمینان</a:t>
              </a:r>
              <a:endParaRPr lang="en-US" sz="1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2A7F29-9721-4443-B4B1-AD2919B5C826}"/>
              </a:ext>
            </a:extLst>
          </p:cNvPr>
          <p:cNvGrpSpPr/>
          <p:nvPr/>
        </p:nvGrpSpPr>
        <p:grpSpPr>
          <a:xfrm>
            <a:off x="466090" y="1424074"/>
            <a:ext cx="3436437" cy="2333361"/>
            <a:chOff x="8498387" y="7000719"/>
            <a:chExt cx="3436437" cy="2333361"/>
          </a:xfrm>
          <a:effectLst>
            <a:outerShdw blurRad="50800" dist="50800" dir="1800000" algn="ctr" rotWithShape="0">
              <a:srgbClr val="000000">
                <a:alpha val="43137"/>
              </a:srgbClr>
            </a:outerShdw>
          </a:effectLst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E604E3-F633-460B-B25B-01074161F2DA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8498387" y="7000719"/>
              <a:ext cx="3436437" cy="193325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6220AE-58D0-4AC1-8A31-158DBE666914}"/>
                </a:ext>
              </a:extLst>
            </p:cNvPr>
            <p:cNvSpPr txBox="1"/>
            <p:nvPr/>
          </p:nvSpPr>
          <p:spPr>
            <a:xfrm>
              <a:off x="8659750" y="8933970"/>
              <a:ext cx="30945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00" dirty="0"/>
                <a:t>شکل 9- </a:t>
              </a:r>
              <a:r>
                <a:rPr lang="fa-IR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تصویری از نقاط متحرک کینماتوگرام که به مدت 1.2 ثانیه اجرا می‌شود</a:t>
              </a:r>
              <a:endParaRPr lang="en-US" sz="10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1AA948-3857-4D94-8674-55383FB6D3C5}"/>
              </a:ext>
            </a:extLst>
          </p:cNvPr>
          <p:cNvGrpSpPr/>
          <p:nvPr/>
        </p:nvGrpSpPr>
        <p:grpSpPr>
          <a:xfrm>
            <a:off x="4975668" y="4175407"/>
            <a:ext cx="4423820" cy="2342572"/>
            <a:chOff x="4946683" y="4200407"/>
            <a:chExt cx="4423820" cy="23425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57A8EE-CCF8-43B9-900C-73BD4A287F06}"/>
                </a:ext>
              </a:extLst>
            </p:cNvPr>
            <p:cNvGrpSpPr/>
            <p:nvPr/>
          </p:nvGrpSpPr>
          <p:grpSpPr>
            <a:xfrm>
              <a:off x="4946683" y="4200407"/>
              <a:ext cx="4423820" cy="2342572"/>
              <a:chOff x="1768681" y="3429001"/>
              <a:chExt cx="4423820" cy="234257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B76C475-720F-4803-BFA3-8E1072128B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39"/>
              <a:stretch/>
            </p:blipFill>
            <p:spPr bwMode="auto">
              <a:xfrm>
                <a:off x="1768681" y="3429001"/>
                <a:ext cx="4093435" cy="1884026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BBB256-BC8B-4E3D-BCDF-42CEF9A64D25}"/>
                  </a:ext>
                </a:extLst>
              </p:cNvPr>
              <p:cNvSpPr txBox="1"/>
              <p:nvPr/>
            </p:nvSpPr>
            <p:spPr>
              <a:xfrm>
                <a:off x="2534901" y="5509963"/>
                <a:ext cx="36576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/>
                  <a:t>Gherman</a:t>
                </a:r>
                <a:r>
                  <a:rPr lang="en-US" sz="1100" dirty="0"/>
                  <a:t> and </a:t>
                </a:r>
                <a:r>
                  <a:rPr lang="en-US" sz="1100" dirty="0" err="1"/>
                  <a:t>Philiastides</a:t>
                </a:r>
                <a:r>
                  <a:rPr lang="en-US" sz="1100" dirty="0"/>
                  <a:t> (2018)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CCE9EE-22EC-4007-B020-6F634665A27C}"/>
                </a:ext>
              </a:extLst>
            </p:cNvPr>
            <p:cNvSpPr txBox="1"/>
            <p:nvPr/>
          </p:nvSpPr>
          <p:spPr>
            <a:xfrm>
              <a:off x="5453677" y="5998683"/>
              <a:ext cx="281714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rtl="1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fa-IR" sz="1000" dirty="0">
                  <a:effectLst/>
                  <a:latin typeface="B Nazanin" panose="00000400000000000000" pitchFamily="2" charset="-78"/>
                  <a:ea typeface="Times New Roman" panose="02020603050405020304" pitchFamily="18" charset="0"/>
                  <a:cs typeface="B Nazanin" panose="00000400000000000000" pitchFamily="2" charset="-78"/>
                </a:rPr>
                <a:t>شکل 6- </a:t>
              </a:r>
              <a:r>
                <a:rPr lang="fa-IR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بلوک دیاگرام تکلیف تصمیم‌گیری ادراکی برگرفته از </a:t>
              </a:r>
              <a:r>
                <a:rPr lang="en-US" sz="1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rPr>
                <a:t>[1]</a:t>
              </a:r>
              <a:endParaRPr lang="en-US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8A90074-833B-46A5-B5DC-9C0E90FD5005}"/>
              </a:ext>
            </a:extLst>
          </p:cNvPr>
          <p:cNvSpPr txBox="1"/>
          <p:nvPr/>
        </p:nvSpPr>
        <p:spPr>
          <a:xfrm>
            <a:off x="395837" y="5954875"/>
            <a:ext cx="380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شکل 7- تاثیر متغیر همدوسی حرکت بر جهت حرکت نقاط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B1E6019D-3ED7-49B1-BF5C-49BD385B9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153080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389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2D69-900C-4C43-8D30-47377F81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ساختار ساختمان داده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22654-C4A6-4340-873A-41EF48CA4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000" dirty="0"/>
              <a:t>دادگان </a:t>
            </a:r>
            <a:r>
              <a:rPr lang="en-US" sz="2000" dirty="0"/>
              <a:t>EEG</a:t>
            </a:r>
            <a:r>
              <a:rPr lang="fa-IR" sz="2000" dirty="0"/>
              <a:t> ثبت‌شده و پیش‌پردازش شده توسط نویسندگان مقاله </a:t>
            </a:r>
            <a:r>
              <a:rPr lang="en-US" sz="2000" dirty="0"/>
              <a:t>[1]</a:t>
            </a:r>
            <a:r>
              <a:rPr lang="fa-IR" sz="2000" dirty="0"/>
              <a:t> </a:t>
            </a:r>
            <a:br>
              <a:rPr lang="fa-IR" sz="2000" dirty="0"/>
            </a:br>
            <a:r>
              <a:rPr lang="fa-IR" sz="2000" dirty="0"/>
              <a:t>(گرمن و فیلیستایدز)</a:t>
            </a:r>
          </a:p>
          <a:p>
            <a:r>
              <a:rPr lang="fa-IR" sz="2000" dirty="0"/>
              <a:t>ثبت سیگنال </a:t>
            </a:r>
            <a:r>
              <a:rPr lang="en-US" sz="2000" dirty="0"/>
              <a:t>EEG</a:t>
            </a:r>
            <a:r>
              <a:rPr lang="fa-IR" sz="2000" dirty="0"/>
              <a:t> از 30 شرکت‌کننده در داخل دستگاه </a:t>
            </a:r>
            <a:r>
              <a:rPr lang="en-US" sz="2000" dirty="0"/>
              <a:t>fMRI</a:t>
            </a:r>
          </a:p>
          <a:p>
            <a:r>
              <a:rPr lang="fa-IR" sz="2000" dirty="0"/>
              <a:t>ثبت 64 کاناله با فرکانس نمونه‌برداری نهایی 1 کیلوهرتز</a:t>
            </a:r>
          </a:p>
          <a:p>
            <a:r>
              <a:rPr lang="fa-IR" sz="2000" dirty="0"/>
              <a:t>دادگان </a:t>
            </a:r>
            <a:r>
              <a:rPr lang="en-US" sz="2000" dirty="0"/>
              <a:t>EEG</a:t>
            </a:r>
            <a:r>
              <a:rPr lang="fa-IR" sz="2000" dirty="0"/>
              <a:t> و نشانگرهای رویداد به فرمت آرایه برنامه متلب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C748D-2EB6-40D8-9DD8-32403EA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/>
              <a:t>9/25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1760B-9A99-4156-88BC-9F815F0A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21289"/>
            <a:ext cx="3206411" cy="328896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2CC04-837F-49B1-8C09-3963E4ADFC81}"/>
              </a:ext>
            </a:extLst>
          </p:cNvPr>
          <p:cNvSpPr txBox="1"/>
          <p:nvPr/>
        </p:nvSpPr>
        <p:spPr>
          <a:xfrm>
            <a:off x="378512" y="5764363"/>
            <a:ext cx="380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fa-IR" sz="1000" dirty="0">
                <a:effectLst/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شکل 12- چینش 64 کاناله الکترودها در ثبت دادگان مقاله </a:t>
            </a:r>
            <a:r>
              <a:rPr lang="en-US" sz="1000" dirty="0">
                <a:latin typeface="B Nazanin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[1]</a:t>
            </a:r>
            <a:endParaRPr lang="en-US" sz="1000" dirty="0">
              <a:effectLst/>
              <a:latin typeface="B Nazanin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C4B2C58-48B6-4A9B-8B19-7B15B0A4C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474590"/>
              </p:ext>
            </p:extLst>
          </p:nvPr>
        </p:nvGraphicFramePr>
        <p:xfrm>
          <a:off x="35622" y="0"/>
          <a:ext cx="10125075" cy="605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67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Custom 2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164161"/>
      </a:hlink>
      <a:folHlink>
        <a:srgbClr val="A9D3E1"/>
      </a:folHlink>
    </a:clrScheme>
    <a:fontScheme name="Nazanin">
      <a:majorFont>
        <a:latin typeface="Trebuchet MS"/>
        <a:ea typeface=""/>
        <a:cs typeface="B Nazanin"/>
      </a:majorFont>
      <a:minorFont>
        <a:latin typeface="Trebuchet MS"/>
        <a:ea typeface=""/>
        <a:cs typeface="B Nazani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16016</TotalTime>
  <Words>2801</Words>
  <Application>Microsoft Office PowerPoint</Application>
  <PresentationFormat>Widescreen</PresentationFormat>
  <Paragraphs>527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B Nazanin</vt:lpstr>
      <vt:lpstr>Calibri</vt:lpstr>
      <vt:lpstr>Times New Roman</vt:lpstr>
      <vt:lpstr>TimesNewRomanPSMT</vt:lpstr>
      <vt:lpstr>Trebuchet MS</vt:lpstr>
      <vt:lpstr>Wingdings 3</vt:lpstr>
      <vt:lpstr>Facet</vt:lpstr>
      <vt:lpstr>پیاده‌‌سازی تکلیف تصمیم‌گیری ادراکی و مقایسه‌ی آماری ویژگی‌های استخراج شده از سیگنال‌های الکتروانسفالوگرام ثبت شده به منظور شناسایی جهت حرکت نقاط متحرک (کینماتوگرام) </vt:lpstr>
      <vt:lpstr>فهرست مطالب</vt:lpstr>
      <vt:lpstr>مقدمه</vt:lpstr>
      <vt:lpstr>اهداف و ضرورت انجام پژوهش</vt:lpstr>
      <vt:lpstr>مروری بر ادبیات گذشته</vt:lpstr>
      <vt:lpstr>مروری بر ادبیات گذشته</vt:lpstr>
      <vt:lpstr>مروری بر ادبیات گذشته</vt:lpstr>
      <vt:lpstr>طراحی تکلیف</vt:lpstr>
      <vt:lpstr>ساختار ساختمان داده</vt:lpstr>
      <vt:lpstr>روش پیش‌پردازش</vt:lpstr>
      <vt:lpstr>نتایج پیش‌پردازش</vt:lpstr>
      <vt:lpstr>نتایج پیش‌پردازش</vt:lpstr>
      <vt:lpstr>نتایج پیش‌پردازش</vt:lpstr>
      <vt:lpstr>مراحل پردازش</vt:lpstr>
      <vt:lpstr>نتایج پردازش و طبقه‌بندی</vt:lpstr>
      <vt:lpstr>نتایج پردازش و طبقه‌بندی</vt:lpstr>
      <vt:lpstr>نتایج پردازش و طبقه‌بندی</vt:lpstr>
      <vt:lpstr>نتایج پردازش و طبقه‌بندی</vt:lpstr>
      <vt:lpstr>نتایج پردازش و طبقه‌بندی</vt:lpstr>
      <vt:lpstr>نتایج پردازش و طبقه‌بندی</vt:lpstr>
      <vt:lpstr>جمع‌بندی</vt:lpstr>
      <vt:lpstr>جمع‌بندی</vt:lpstr>
      <vt:lpstr>افق‌های پیش‌رو</vt:lpstr>
      <vt:lpstr>منابع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Alireza</dc:creator>
  <cp:lastModifiedBy>Amirhossein Daraie</cp:lastModifiedBy>
  <cp:revision>112</cp:revision>
  <dcterms:created xsi:type="dcterms:W3CDTF">2019-05-10T08:25:46Z</dcterms:created>
  <dcterms:modified xsi:type="dcterms:W3CDTF">2022-07-17T17:25:05Z</dcterms:modified>
</cp:coreProperties>
</file>